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2" r:id="rId6"/>
    <p:sldId id="263"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7" d="100"/>
          <a:sy n="87" d="100"/>
        </p:scale>
        <p:origin x="4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A68A7-15B2-4CB6-9C68-7B101975A6CE}" type="datetimeFigureOut">
              <a:rPr lang="en-US" smtClean="0"/>
              <a:t>10/17/2024</a:t>
            </a:fld>
            <a:endParaRPr lang="en-US" dirty="0"/>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5F3F2-6BE0-4208-8745-75C7E2A439EF}" type="slidenum">
              <a:rPr lang="en-US" smtClean="0"/>
              <a:t>‹#›</a:t>
            </a:fld>
            <a:endParaRPr lang="en-US" dirty="0"/>
          </a:p>
        </p:txBody>
      </p:sp>
    </p:spTree>
    <p:extLst>
      <p:ext uri="{BB962C8B-B14F-4D97-AF65-F5344CB8AC3E}">
        <p14:creationId xmlns:p14="http://schemas.microsoft.com/office/powerpoint/2010/main" val="108481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a:p>
        </p:txBody>
      </p:sp>
      <p:sp>
        <p:nvSpPr>
          <p:cNvPr id="4" name="Datos vietos rezervavimo ženklas 3"/>
          <p:cNvSpPr>
            <a:spLocks noGrp="1"/>
          </p:cNvSpPr>
          <p:nvPr>
            <p:ph type="dt" sz="half" idx="10"/>
          </p:nvPr>
        </p:nvSpPr>
        <p:spPr/>
        <p:txBody>
          <a:bodyPr/>
          <a:lstStyle/>
          <a:p>
            <a:fld id="{4840D533-4D0B-4A2A-B26F-068AD46A86B0}" type="datetimeFigureOut">
              <a:rPr lang="en-US" smtClean="0"/>
              <a:t>10/17/2024</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E68E389D-125B-4717-922A-9830B2EC15E8}" type="slidenum">
              <a:rPr lang="en-US" smtClean="0"/>
              <a:t>‹#›</a:t>
            </a:fld>
            <a:endParaRPr lang="en-US" dirty="0"/>
          </a:p>
        </p:txBody>
      </p:sp>
    </p:spTree>
    <p:extLst>
      <p:ext uri="{BB962C8B-B14F-4D97-AF65-F5344CB8AC3E}">
        <p14:creationId xmlns:p14="http://schemas.microsoft.com/office/powerpoint/2010/main" val="86938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4840D533-4D0B-4A2A-B26F-068AD46A86B0}" type="datetimeFigureOut">
              <a:rPr lang="en-US" smtClean="0"/>
              <a:t>10/17/2024</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E68E389D-125B-4717-922A-9830B2EC15E8}" type="slidenum">
              <a:rPr lang="en-US" smtClean="0"/>
              <a:t>‹#›</a:t>
            </a:fld>
            <a:endParaRPr lang="en-US" dirty="0"/>
          </a:p>
        </p:txBody>
      </p:sp>
    </p:spTree>
    <p:extLst>
      <p:ext uri="{BB962C8B-B14F-4D97-AF65-F5344CB8AC3E}">
        <p14:creationId xmlns:p14="http://schemas.microsoft.com/office/powerpoint/2010/main" val="252891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4840D533-4D0B-4A2A-B26F-068AD46A86B0}" type="datetimeFigureOut">
              <a:rPr lang="en-US" smtClean="0"/>
              <a:t>10/17/2024</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E68E389D-125B-4717-922A-9830B2EC15E8}" type="slidenum">
              <a:rPr lang="en-US" smtClean="0"/>
              <a:t>‹#›</a:t>
            </a:fld>
            <a:endParaRPr lang="en-US" dirty="0"/>
          </a:p>
        </p:txBody>
      </p:sp>
    </p:spTree>
    <p:extLst>
      <p:ext uri="{BB962C8B-B14F-4D97-AF65-F5344CB8AC3E}">
        <p14:creationId xmlns:p14="http://schemas.microsoft.com/office/powerpoint/2010/main" val="99788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10"/>
          </p:nvPr>
        </p:nvSpPr>
        <p:spPr/>
        <p:txBody>
          <a:bodyPr/>
          <a:lstStyle/>
          <a:p>
            <a:fld id="{4840D533-4D0B-4A2A-B26F-068AD46A86B0}" type="datetimeFigureOut">
              <a:rPr lang="en-US" smtClean="0"/>
              <a:t>10/17/2024</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E68E389D-125B-4717-922A-9830B2EC15E8}" type="slidenum">
              <a:rPr lang="en-US" smtClean="0"/>
              <a:t>‹#›</a:t>
            </a:fld>
            <a:endParaRPr lang="en-US" dirty="0"/>
          </a:p>
        </p:txBody>
      </p:sp>
    </p:spTree>
    <p:extLst>
      <p:ext uri="{BB962C8B-B14F-4D97-AF65-F5344CB8AC3E}">
        <p14:creationId xmlns:p14="http://schemas.microsoft.com/office/powerpoint/2010/main" val="393697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4840D533-4D0B-4A2A-B26F-068AD46A86B0}" type="datetimeFigureOut">
              <a:rPr lang="en-US" smtClean="0"/>
              <a:t>10/17/2024</a:t>
            </a:fld>
            <a:endParaRPr lang="en-US" dirty="0"/>
          </a:p>
        </p:txBody>
      </p:sp>
      <p:sp>
        <p:nvSpPr>
          <p:cNvPr id="5" name="Poraštės vietos rezervavimo ženklas 4"/>
          <p:cNvSpPr>
            <a:spLocks noGrp="1"/>
          </p:cNvSpPr>
          <p:nvPr>
            <p:ph type="ftr" sz="quarter" idx="11"/>
          </p:nvPr>
        </p:nvSpPr>
        <p:spPr/>
        <p:txBody>
          <a:bodyPr/>
          <a:lstStyle/>
          <a:p>
            <a:endParaRPr lang="en-US" dirty="0"/>
          </a:p>
        </p:txBody>
      </p:sp>
      <p:sp>
        <p:nvSpPr>
          <p:cNvPr id="6" name="Skaidrės numerio vietos rezervavimo ženklas 5"/>
          <p:cNvSpPr>
            <a:spLocks noGrp="1"/>
          </p:cNvSpPr>
          <p:nvPr>
            <p:ph type="sldNum" sz="quarter" idx="12"/>
          </p:nvPr>
        </p:nvSpPr>
        <p:spPr/>
        <p:txBody>
          <a:bodyPr/>
          <a:lstStyle/>
          <a:p>
            <a:fld id="{E68E389D-125B-4717-922A-9830B2EC15E8}" type="slidenum">
              <a:rPr lang="en-US" smtClean="0"/>
              <a:t>‹#›</a:t>
            </a:fld>
            <a:endParaRPr lang="en-US" dirty="0"/>
          </a:p>
        </p:txBody>
      </p:sp>
    </p:spTree>
    <p:extLst>
      <p:ext uri="{BB962C8B-B14F-4D97-AF65-F5344CB8AC3E}">
        <p14:creationId xmlns:p14="http://schemas.microsoft.com/office/powerpoint/2010/main" val="48495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5" name="Datos vietos rezervavimo ženklas 4"/>
          <p:cNvSpPr>
            <a:spLocks noGrp="1"/>
          </p:cNvSpPr>
          <p:nvPr>
            <p:ph type="dt" sz="half" idx="10"/>
          </p:nvPr>
        </p:nvSpPr>
        <p:spPr/>
        <p:txBody>
          <a:bodyPr/>
          <a:lstStyle/>
          <a:p>
            <a:fld id="{4840D533-4D0B-4A2A-B26F-068AD46A86B0}" type="datetimeFigureOut">
              <a:rPr lang="en-US" smtClean="0"/>
              <a:t>10/17/2024</a:t>
            </a:fld>
            <a:endParaRPr lang="en-US" dirty="0"/>
          </a:p>
        </p:txBody>
      </p:sp>
      <p:sp>
        <p:nvSpPr>
          <p:cNvPr id="6" name="Poraštės vietos rezervavimo ženklas 5"/>
          <p:cNvSpPr>
            <a:spLocks noGrp="1"/>
          </p:cNvSpPr>
          <p:nvPr>
            <p:ph type="ftr" sz="quarter" idx="11"/>
          </p:nvPr>
        </p:nvSpPr>
        <p:spPr/>
        <p:txBody>
          <a:bodyPr/>
          <a:lstStyle/>
          <a:p>
            <a:endParaRPr lang="en-US" dirty="0"/>
          </a:p>
        </p:txBody>
      </p:sp>
      <p:sp>
        <p:nvSpPr>
          <p:cNvPr id="7" name="Skaidrės numerio vietos rezervavimo ženklas 6"/>
          <p:cNvSpPr>
            <a:spLocks noGrp="1"/>
          </p:cNvSpPr>
          <p:nvPr>
            <p:ph type="sldNum" sz="quarter" idx="12"/>
          </p:nvPr>
        </p:nvSpPr>
        <p:spPr/>
        <p:txBody>
          <a:bodyPr/>
          <a:lstStyle/>
          <a:p>
            <a:fld id="{E68E389D-125B-4717-922A-9830B2EC15E8}" type="slidenum">
              <a:rPr lang="en-US" smtClean="0"/>
              <a:t>‹#›</a:t>
            </a:fld>
            <a:endParaRPr lang="en-US" dirty="0"/>
          </a:p>
        </p:txBody>
      </p:sp>
    </p:spTree>
    <p:extLst>
      <p:ext uri="{BB962C8B-B14F-4D97-AF65-F5344CB8AC3E}">
        <p14:creationId xmlns:p14="http://schemas.microsoft.com/office/powerpoint/2010/main" val="290822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7" name="Datos vietos rezervavimo ženklas 6"/>
          <p:cNvSpPr>
            <a:spLocks noGrp="1"/>
          </p:cNvSpPr>
          <p:nvPr>
            <p:ph type="dt" sz="half" idx="10"/>
          </p:nvPr>
        </p:nvSpPr>
        <p:spPr/>
        <p:txBody>
          <a:bodyPr/>
          <a:lstStyle/>
          <a:p>
            <a:fld id="{4840D533-4D0B-4A2A-B26F-068AD46A86B0}" type="datetimeFigureOut">
              <a:rPr lang="en-US" smtClean="0"/>
              <a:t>10/17/2024</a:t>
            </a:fld>
            <a:endParaRPr lang="en-US" dirty="0"/>
          </a:p>
        </p:txBody>
      </p:sp>
      <p:sp>
        <p:nvSpPr>
          <p:cNvPr id="8" name="Poraštės vietos rezervavimo ženklas 7"/>
          <p:cNvSpPr>
            <a:spLocks noGrp="1"/>
          </p:cNvSpPr>
          <p:nvPr>
            <p:ph type="ftr" sz="quarter" idx="11"/>
          </p:nvPr>
        </p:nvSpPr>
        <p:spPr/>
        <p:txBody>
          <a:bodyPr/>
          <a:lstStyle/>
          <a:p>
            <a:endParaRPr lang="en-US" dirty="0"/>
          </a:p>
        </p:txBody>
      </p:sp>
      <p:sp>
        <p:nvSpPr>
          <p:cNvPr id="9" name="Skaidrės numerio vietos rezervavimo ženklas 8"/>
          <p:cNvSpPr>
            <a:spLocks noGrp="1"/>
          </p:cNvSpPr>
          <p:nvPr>
            <p:ph type="sldNum" sz="quarter" idx="12"/>
          </p:nvPr>
        </p:nvSpPr>
        <p:spPr/>
        <p:txBody>
          <a:bodyPr/>
          <a:lstStyle/>
          <a:p>
            <a:fld id="{E68E389D-125B-4717-922A-9830B2EC15E8}" type="slidenum">
              <a:rPr lang="en-US" smtClean="0"/>
              <a:t>‹#›</a:t>
            </a:fld>
            <a:endParaRPr lang="en-US" dirty="0"/>
          </a:p>
        </p:txBody>
      </p:sp>
    </p:spTree>
    <p:extLst>
      <p:ext uri="{BB962C8B-B14F-4D97-AF65-F5344CB8AC3E}">
        <p14:creationId xmlns:p14="http://schemas.microsoft.com/office/powerpoint/2010/main" val="386433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en-US"/>
          </a:p>
        </p:txBody>
      </p:sp>
      <p:sp>
        <p:nvSpPr>
          <p:cNvPr id="3" name="Datos vietos rezervavimo ženklas 2"/>
          <p:cNvSpPr>
            <a:spLocks noGrp="1"/>
          </p:cNvSpPr>
          <p:nvPr>
            <p:ph type="dt" sz="half" idx="10"/>
          </p:nvPr>
        </p:nvSpPr>
        <p:spPr/>
        <p:txBody>
          <a:bodyPr/>
          <a:lstStyle/>
          <a:p>
            <a:fld id="{4840D533-4D0B-4A2A-B26F-068AD46A86B0}" type="datetimeFigureOut">
              <a:rPr lang="en-US" smtClean="0"/>
              <a:t>10/17/2024</a:t>
            </a:fld>
            <a:endParaRPr lang="en-US" dirty="0"/>
          </a:p>
        </p:txBody>
      </p:sp>
      <p:sp>
        <p:nvSpPr>
          <p:cNvPr id="4" name="Poraštės vietos rezervavimo ženklas 3"/>
          <p:cNvSpPr>
            <a:spLocks noGrp="1"/>
          </p:cNvSpPr>
          <p:nvPr>
            <p:ph type="ftr" sz="quarter" idx="11"/>
          </p:nvPr>
        </p:nvSpPr>
        <p:spPr/>
        <p:txBody>
          <a:bodyPr/>
          <a:lstStyle/>
          <a:p>
            <a:endParaRPr lang="en-US" dirty="0"/>
          </a:p>
        </p:txBody>
      </p:sp>
      <p:sp>
        <p:nvSpPr>
          <p:cNvPr id="5" name="Skaidrės numerio vietos rezervavimo ženklas 4"/>
          <p:cNvSpPr>
            <a:spLocks noGrp="1"/>
          </p:cNvSpPr>
          <p:nvPr>
            <p:ph type="sldNum" sz="quarter" idx="12"/>
          </p:nvPr>
        </p:nvSpPr>
        <p:spPr/>
        <p:txBody>
          <a:bodyPr/>
          <a:lstStyle/>
          <a:p>
            <a:fld id="{E68E389D-125B-4717-922A-9830B2EC15E8}" type="slidenum">
              <a:rPr lang="en-US" smtClean="0"/>
              <a:t>‹#›</a:t>
            </a:fld>
            <a:endParaRPr lang="en-US" dirty="0"/>
          </a:p>
        </p:txBody>
      </p:sp>
    </p:spTree>
    <p:extLst>
      <p:ext uri="{BB962C8B-B14F-4D97-AF65-F5344CB8AC3E}">
        <p14:creationId xmlns:p14="http://schemas.microsoft.com/office/powerpoint/2010/main" val="339541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840D533-4D0B-4A2A-B26F-068AD46A86B0}" type="datetimeFigureOut">
              <a:rPr lang="en-US" smtClean="0"/>
              <a:t>10/17/2024</a:t>
            </a:fld>
            <a:endParaRPr lang="en-US" dirty="0"/>
          </a:p>
        </p:txBody>
      </p:sp>
      <p:sp>
        <p:nvSpPr>
          <p:cNvPr id="3" name="Poraštės vietos rezervavimo ženklas 2"/>
          <p:cNvSpPr>
            <a:spLocks noGrp="1"/>
          </p:cNvSpPr>
          <p:nvPr>
            <p:ph type="ftr" sz="quarter" idx="11"/>
          </p:nvPr>
        </p:nvSpPr>
        <p:spPr/>
        <p:txBody>
          <a:bodyPr/>
          <a:lstStyle/>
          <a:p>
            <a:endParaRPr lang="en-US" dirty="0"/>
          </a:p>
        </p:txBody>
      </p:sp>
      <p:sp>
        <p:nvSpPr>
          <p:cNvPr id="4" name="Skaidrės numerio vietos rezervavimo ženklas 3"/>
          <p:cNvSpPr>
            <a:spLocks noGrp="1"/>
          </p:cNvSpPr>
          <p:nvPr>
            <p:ph type="sldNum" sz="quarter" idx="12"/>
          </p:nvPr>
        </p:nvSpPr>
        <p:spPr/>
        <p:txBody>
          <a:bodyPr/>
          <a:lstStyle/>
          <a:p>
            <a:fld id="{E68E389D-125B-4717-922A-9830B2EC15E8}" type="slidenum">
              <a:rPr lang="en-US" smtClean="0"/>
              <a:t>‹#›</a:t>
            </a:fld>
            <a:endParaRPr lang="en-US" dirty="0"/>
          </a:p>
        </p:txBody>
      </p:sp>
    </p:spTree>
    <p:extLst>
      <p:ext uri="{BB962C8B-B14F-4D97-AF65-F5344CB8AC3E}">
        <p14:creationId xmlns:p14="http://schemas.microsoft.com/office/powerpoint/2010/main" val="42386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4840D533-4D0B-4A2A-B26F-068AD46A86B0}" type="datetimeFigureOut">
              <a:rPr lang="en-US" smtClean="0"/>
              <a:t>10/17/2024</a:t>
            </a:fld>
            <a:endParaRPr lang="en-US" dirty="0"/>
          </a:p>
        </p:txBody>
      </p:sp>
      <p:sp>
        <p:nvSpPr>
          <p:cNvPr id="6" name="Poraštės vietos rezervavimo ženklas 5"/>
          <p:cNvSpPr>
            <a:spLocks noGrp="1"/>
          </p:cNvSpPr>
          <p:nvPr>
            <p:ph type="ftr" sz="quarter" idx="11"/>
          </p:nvPr>
        </p:nvSpPr>
        <p:spPr/>
        <p:txBody>
          <a:bodyPr/>
          <a:lstStyle/>
          <a:p>
            <a:endParaRPr lang="en-US" dirty="0"/>
          </a:p>
        </p:txBody>
      </p:sp>
      <p:sp>
        <p:nvSpPr>
          <p:cNvPr id="7" name="Skaidrės numerio vietos rezervavimo ženklas 6"/>
          <p:cNvSpPr>
            <a:spLocks noGrp="1"/>
          </p:cNvSpPr>
          <p:nvPr>
            <p:ph type="sldNum" sz="quarter" idx="12"/>
          </p:nvPr>
        </p:nvSpPr>
        <p:spPr/>
        <p:txBody>
          <a:bodyPr/>
          <a:lstStyle/>
          <a:p>
            <a:fld id="{E68E389D-125B-4717-922A-9830B2EC15E8}" type="slidenum">
              <a:rPr lang="en-US" smtClean="0"/>
              <a:t>‹#›</a:t>
            </a:fld>
            <a:endParaRPr lang="en-US" dirty="0"/>
          </a:p>
        </p:txBody>
      </p:sp>
    </p:spTree>
    <p:extLst>
      <p:ext uri="{BB962C8B-B14F-4D97-AF65-F5344CB8AC3E}">
        <p14:creationId xmlns:p14="http://schemas.microsoft.com/office/powerpoint/2010/main" val="22860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4840D533-4D0B-4A2A-B26F-068AD46A86B0}" type="datetimeFigureOut">
              <a:rPr lang="en-US" smtClean="0"/>
              <a:t>10/17/2024</a:t>
            </a:fld>
            <a:endParaRPr lang="en-US" dirty="0"/>
          </a:p>
        </p:txBody>
      </p:sp>
      <p:sp>
        <p:nvSpPr>
          <p:cNvPr id="6" name="Poraštės vietos rezervavimo ženklas 5"/>
          <p:cNvSpPr>
            <a:spLocks noGrp="1"/>
          </p:cNvSpPr>
          <p:nvPr>
            <p:ph type="ftr" sz="quarter" idx="11"/>
          </p:nvPr>
        </p:nvSpPr>
        <p:spPr/>
        <p:txBody>
          <a:bodyPr/>
          <a:lstStyle/>
          <a:p>
            <a:endParaRPr lang="en-US" dirty="0"/>
          </a:p>
        </p:txBody>
      </p:sp>
      <p:sp>
        <p:nvSpPr>
          <p:cNvPr id="7" name="Skaidrės numerio vietos rezervavimo ženklas 6"/>
          <p:cNvSpPr>
            <a:spLocks noGrp="1"/>
          </p:cNvSpPr>
          <p:nvPr>
            <p:ph type="sldNum" sz="quarter" idx="12"/>
          </p:nvPr>
        </p:nvSpPr>
        <p:spPr/>
        <p:txBody>
          <a:bodyPr/>
          <a:lstStyle/>
          <a:p>
            <a:fld id="{E68E389D-125B-4717-922A-9830B2EC15E8}" type="slidenum">
              <a:rPr lang="en-US" smtClean="0"/>
              <a:t>‹#›</a:t>
            </a:fld>
            <a:endParaRPr lang="en-US" dirty="0"/>
          </a:p>
        </p:txBody>
      </p:sp>
    </p:spTree>
    <p:extLst>
      <p:ext uri="{BB962C8B-B14F-4D97-AF65-F5344CB8AC3E}">
        <p14:creationId xmlns:p14="http://schemas.microsoft.com/office/powerpoint/2010/main" val="353181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0D533-4D0B-4A2A-B26F-068AD46A86B0}" type="datetimeFigureOut">
              <a:rPr lang="en-US" smtClean="0"/>
              <a:t>10/17/2024</a:t>
            </a:fld>
            <a:endParaRPr lang="en-US" dirty="0"/>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E389D-125B-4717-922A-9830B2EC15E8}" type="slidenum">
              <a:rPr lang="en-US" smtClean="0"/>
              <a:t>‹#›</a:t>
            </a:fld>
            <a:endParaRPr lang="en-US" dirty="0"/>
          </a:p>
        </p:txBody>
      </p:sp>
    </p:spTree>
    <p:extLst>
      <p:ext uri="{BB962C8B-B14F-4D97-AF65-F5344CB8AC3E}">
        <p14:creationId xmlns:p14="http://schemas.microsoft.com/office/powerpoint/2010/main" val="92748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1723474"/>
          </a:xfrm>
        </p:spPr>
        <p:txBody>
          <a:bodyPr>
            <a:normAutofit fontScale="90000"/>
          </a:bodyPr>
          <a:lstStyle/>
          <a:p>
            <a:r>
              <a:rPr lang="lt-LT" dirty="0" smtClean="0"/>
              <a:t/>
            </a:r>
            <a:br>
              <a:rPr lang="lt-LT" dirty="0" smtClean="0"/>
            </a:br>
            <a:endParaRPr lang="en-US" dirty="0"/>
          </a:p>
        </p:txBody>
      </p:sp>
      <p:sp>
        <p:nvSpPr>
          <p:cNvPr id="3" name="Antrinis pavadinimas 2"/>
          <p:cNvSpPr>
            <a:spLocks noGrp="1"/>
          </p:cNvSpPr>
          <p:nvPr>
            <p:ph type="subTitle" idx="1"/>
          </p:nvPr>
        </p:nvSpPr>
        <p:spPr>
          <a:xfrm>
            <a:off x="1524000" y="3610946"/>
            <a:ext cx="9144000" cy="1646853"/>
          </a:xfrm>
        </p:spPr>
        <p:txBody>
          <a:bodyPr>
            <a:normAutofit fontScale="92500" lnSpcReduction="20000"/>
          </a:bodyPr>
          <a:lstStyle/>
          <a:p>
            <a:endParaRPr lang="lt-LT" dirty="0" smtClean="0"/>
          </a:p>
          <a:p>
            <a:r>
              <a:rPr lang="lt-LT" dirty="0" smtClean="0"/>
              <a:t>Vilniaus miesto ikimokyklinio ir priešmokyklinio ugdymo įstaigų</a:t>
            </a:r>
            <a:br>
              <a:rPr lang="lt-LT" dirty="0" smtClean="0"/>
            </a:br>
            <a:endParaRPr lang="lt-LT" dirty="0" smtClean="0"/>
          </a:p>
          <a:p>
            <a:r>
              <a:rPr lang="lt-LT" dirty="0" smtClean="0"/>
              <a:t>vaikų chorų festivalis</a:t>
            </a:r>
          </a:p>
          <a:p>
            <a:r>
              <a:rPr lang="lt-LT" dirty="0" smtClean="0"/>
              <a:t> </a:t>
            </a:r>
          </a:p>
          <a:p>
            <a:endParaRPr lang="en-US" dirty="0"/>
          </a:p>
        </p:txBody>
      </p:sp>
      <p:sp>
        <p:nvSpPr>
          <p:cNvPr id="4" name="Stačiakampis 3"/>
          <p:cNvSpPr/>
          <p:nvPr/>
        </p:nvSpPr>
        <p:spPr>
          <a:xfrm>
            <a:off x="1883926" y="2762062"/>
            <a:ext cx="8050922" cy="923330"/>
          </a:xfrm>
          <a:prstGeom prst="rect">
            <a:avLst/>
          </a:prstGeom>
          <a:noFill/>
        </p:spPr>
        <p:txBody>
          <a:bodyPr wrap="none" lIns="91440" tIns="45720" rIns="91440" bIns="45720">
            <a:spAutoFit/>
          </a:bodyPr>
          <a:lstStyle/>
          <a:p>
            <a:pPr algn="ctr"/>
            <a:r>
              <a:rPr lang="lt-LT" sz="5400" b="1" cap="none" spc="0" dirty="0" smtClean="0">
                <a:ln w="12700" cmpd="sng">
                  <a:solidFill>
                    <a:schemeClr val="accent4"/>
                  </a:solidFill>
                  <a:prstDash val="solid"/>
                </a:ln>
                <a:solidFill>
                  <a:schemeClr val="accent6">
                    <a:lumMod val="50000"/>
                  </a:schemeClr>
                </a:solidFill>
                <a:effectLst/>
              </a:rPr>
              <a:t>Skambantis pušynas – 2024</a:t>
            </a:r>
            <a:endParaRPr lang="lt-LT" sz="5400" b="1" cap="none" spc="0" dirty="0">
              <a:ln w="12700" cmpd="sng">
                <a:solidFill>
                  <a:schemeClr val="accent4"/>
                </a:solidFill>
                <a:prstDash val="solid"/>
              </a:ln>
              <a:solidFill>
                <a:schemeClr val="accent6">
                  <a:lumMod val="50000"/>
                </a:schemeClr>
              </a:solidFill>
              <a:effectLst/>
            </a:endParaRPr>
          </a:p>
        </p:txBody>
      </p:sp>
    </p:spTree>
    <p:extLst>
      <p:ext uri="{BB962C8B-B14F-4D97-AF65-F5344CB8AC3E}">
        <p14:creationId xmlns:p14="http://schemas.microsoft.com/office/powerpoint/2010/main" val="396234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3200" b="1" dirty="0" smtClean="0"/>
              <a:t>Dainų šventę prisiminus... </a:t>
            </a:r>
            <a:endParaRPr lang="en-US" sz="3200" b="1" dirty="0"/>
          </a:p>
        </p:txBody>
      </p:sp>
      <p:sp>
        <p:nvSpPr>
          <p:cNvPr id="3" name="Turinio vietos rezervavimo ženklas 2"/>
          <p:cNvSpPr>
            <a:spLocks noGrp="1"/>
          </p:cNvSpPr>
          <p:nvPr>
            <p:ph idx="1"/>
          </p:nvPr>
        </p:nvSpPr>
        <p:spPr/>
        <p:txBody>
          <a:bodyPr>
            <a:normAutofit fontScale="70000" lnSpcReduction="20000"/>
          </a:bodyPr>
          <a:lstStyle/>
          <a:p>
            <a:pPr marL="0" indent="0">
              <a:buNone/>
            </a:pPr>
            <a:r>
              <a:rPr lang="lt-LT" dirty="0"/>
              <a:t> </a:t>
            </a:r>
          </a:p>
          <a:p>
            <a:r>
              <a:rPr lang="lt-LT" dirty="0"/>
              <a:t>Šią vasarą per visą Lietuvą nuaidėjo nuskambėjo Dainų šventė „Kad giria žaliuotų“, ir lig šiol gyvenantys tomis nuotaikomis priešmokyklinės „Sraigiukų“  grupės vaikai spalio 8 dieną dalyvavo mažutėje vaikiškoje dainų šventėje, Vilniaus miesto ikimokyklinio ir priešmokyklinio ugdymo įstaigų vaikų chorų festivalyje ,,Skambantis pušynas – 2024“. Festivalio  tikslas – puoselėti chorinio dainavimo tradicijas, tobulinti meninę kompetenciją bei sceninę kultūrą, supažindinant ugdytinius su chorinio dainavimo tradicijomis, atliekant bendrą festivalio programą. Festivalis vyko Vilniaus lopšelyje-darželyje „Spygliukas“.  Programoje skambėjo ištrauka iš M. K. Čiurlionio simfoninės poemos „Miške“, autorinės Gitos Staniulienės, Ingos Šeduikienės, Kristinos Glinevičienės dainos apie rudenėlį,  Šarką, Kukutį bei saulelę. Kiekviena daina pasakojo savą istoriją ir skatino vaikus bei mokytojus nusišypsoti, įsiklausyti į muziką bei drauge patirti kūrybinį džiaugsmą. </a:t>
            </a:r>
          </a:p>
          <a:p>
            <a:r>
              <a:rPr lang="lt-LT" dirty="0"/>
              <a:t>Festivalyje dalyvavo 10 Vilniaus m. ikimokyklinių įstaigų, tad mūsų mažųjų dainorėlių išvyka į festivalį – tai ne tik puikiai praleistas laikas su bendraamžiais, bet ir galimybė vieniems iš kitų mokytis muzikinių kūrinių atlikimo, bendravimo kultūros. </a:t>
            </a:r>
          </a:p>
          <a:p>
            <a:pPr marL="0" indent="0">
              <a:buNone/>
            </a:pPr>
            <a:r>
              <a:rPr lang="lt-LT" dirty="0"/>
              <a:t/>
            </a:r>
            <a:br>
              <a:rPr lang="lt-LT" dirty="0"/>
            </a:br>
            <a:endParaRPr lang="en-US" dirty="0"/>
          </a:p>
        </p:txBody>
      </p:sp>
    </p:spTree>
    <p:extLst>
      <p:ext uri="{BB962C8B-B14F-4D97-AF65-F5344CB8AC3E}">
        <p14:creationId xmlns:p14="http://schemas.microsoft.com/office/powerpoint/2010/main" val="394789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o vietos rezervavimo ženklas 5"/>
          <p:cNvSpPr>
            <a:spLocks noGrp="1"/>
          </p:cNvSpPr>
          <p:nvPr>
            <p:ph type="body" idx="1"/>
          </p:nvPr>
        </p:nvSpPr>
        <p:spPr/>
        <p:txBody>
          <a:bodyPr/>
          <a:lstStyle/>
          <a:p>
            <a:r>
              <a:rPr lang="lt-LT" b="0" dirty="0" smtClean="0"/>
              <a:t>Jau svečiuose... </a:t>
            </a:r>
            <a:endParaRPr lang="en-US" b="0" dirty="0"/>
          </a:p>
        </p:txBody>
      </p:sp>
      <p:pic>
        <p:nvPicPr>
          <p:cNvPr id="4" name="Turinio vietos rezervavimo ženklas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036961" y="2505075"/>
            <a:ext cx="2763441" cy="3684588"/>
          </a:xfrm>
        </p:spPr>
      </p:pic>
      <p:sp>
        <p:nvSpPr>
          <p:cNvPr id="7" name="Teksto vietos rezervavimo ženklas 6"/>
          <p:cNvSpPr>
            <a:spLocks noGrp="1"/>
          </p:cNvSpPr>
          <p:nvPr>
            <p:ph type="body" sz="quarter" idx="3"/>
          </p:nvPr>
        </p:nvSpPr>
        <p:spPr/>
        <p:txBody>
          <a:bodyPr>
            <a:normAutofit lnSpcReduction="10000"/>
          </a:bodyPr>
          <a:lstStyle/>
          <a:p>
            <a:r>
              <a:rPr lang="lt-LT" b="0" dirty="0" smtClean="0"/>
              <a:t>Mūsų vėliava ir ženklas, </a:t>
            </a:r>
          </a:p>
          <a:p>
            <a:r>
              <a:rPr lang="lt-LT" b="0" dirty="0" smtClean="0"/>
              <a:t>kad visi žinotų, iš kur atvykome </a:t>
            </a:r>
            <a:endParaRPr lang="en-US" b="0" dirty="0"/>
          </a:p>
        </p:txBody>
      </p:sp>
      <p:pic>
        <p:nvPicPr>
          <p:cNvPr id="9" name="Turinio vietos rezervavimo ženklas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382073" y="2505075"/>
            <a:ext cx="2763441" cy="3684588"/>
          </a:xfrm>
        </p:spPr>
      </p:pic>
    </p:spTree>
    <p:extLst>
      <p:ext uri="{BB962C8B-B14F-4D97-AF65-F5344CB8AC3E}">
        <p14:creationId xmlns:p14="http://schemas.microsoft.com/office/powerpoint/2010/main" val="222991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p:txBody>
          <a:bodyPr/>
          <a:lstStyle/>
          <a:p>
            <a:r>
              <a:rPr lang="lt-LT" b="0" dirty="0" smtClean="0"/>
              <a:t>„Spygliuko“ pušyne kiekvienas darželis turėjome savo pušį, </a:t>
            </a:r>
            <a:endParaRPr lang="en-US" b="0" dirty="0"/>
          </a:p>
        </p:txBody>
      </p:sp>
      <p:pic>
        <p:nvPicPr>
          <p:cNvPr id="7" name="Turinio vietos rezervavimo ženklas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036961" y="2505075"/>
            <a:ext cx="2763441" cy="3684588"/>
          </a:xfrm>
        </p:spPr>
      </p:pic>
      <p:sp>
        <p:nvSpPr>
          <p:cNvPr id="5" name="Teksto vietos rezervavimo ženklas 4"/>
          <p:cNvSpPr>
            <a:spLocks noGrp="1"/>
          </p:cNvSpPr>
          <p:nvPr>
            <p:ph type="body" sz="quarter" idx="3"/>
          </p:nvPr>
        </p:nvSpPr>
        <p:spPr/>
        <p:txBody>
          <a:bodyPr>
            <a:normAutofit fontScale="92500" lnSpcReduction="20000"/>
          </a:bodyPr>
          <a:lstStyle/>
          <a:p>
            <a:r>
              <a:rPr lang="lt-LT" b="0" dirty="0" smtClean="0"/>
              <a:t>... prie kurios sustoję stebėjome, klausėmės, smagiai su visais dainavome ir džiaugėmės ...  </a:t>
            </a:r>
            <a:endParaRPr lang="en-US" b="0" dirty="0"/>
          </a:p>
        </p:txBody>
      </p:sp>
      <p:pic>
        <p:nvPicPr>
          <p:cNvPr id="8" name="Turinio vietos rezervavimo ženklas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14014" y="3077940"/>
            <a:ext cx="3181645" cy="2386234"/>
          </a:xfrm>
        </p:spPr>
      </p:pic>
      <p:pic>
        <p:nvPicPr>
          <p:cNvPr id="9" name="Paveikslėlis 8"/>
          <p:cNvPicPr>
            <a:picLocks noChangeAspect="1"/>
          </p:cNvPicPr>
          <p:nvPr/>
        </p:nvPicPr>
        <p:blipFill>
          <a:blip r:embed="rId4">
            <a:duotone>
              <a:prstClr val="black"/>
              <a:schemeClr val="accent4">
                <a:tint val="45000"/>
                <a:satMod val="400000"/>
              </a:schemeClr>
            </a:duotone>
          </a:blip>
          <a:stretch>
            <a:fillRect/>
          </a:stretch>
        </p:blipFill>
        <p:spPr>
          <a:xfrm>
            <a:off x="5898994" y="3799290"/>
            <a:ext cx="468556" cy="548079"/>
          </a:xfrm>
          <a:prstGeom prst="ellipse">
            <a:avLst/>
          </a:prstGeom>
          <a:ln>
            <a:noFill/>
          </a:ln>
          <a:effectLst>
            <a:softEdge rad="112500"/>
          </a:effectLst>
        </p:spPr>
      </p:pic>
      <p:pic>
        <p:nvPicPr>
          <p:cNvPr id="11" name="Paveikslėlis 10"/>
          <p:cNvPicPr>
            <a:picLocks noChangeAspect="1"/>
          </p:cNvPicPr>
          <p:nvPr/>
        </p:nvPicPr>
        <p:blipFill>
          <a:blip r:embed="rId5"/>
          <a:stretch>
            <a:fillRect/>
          </a:stretch>
        </p:blipFill>
        <p:spPr>
          <a:xfrm>
            <a:off x="8512323" y="2636814"/>
            <a:ext cx="2665740" cy="3552849"/>
          </a:xfrm>
          <a:prstGeom prst="rect">
            <a:avLst/>
          </a:prstGeom>
        </p:spPr>
      </p:pic>
      <p:pic>
        <p:nvPicPr>
          <p:cNvPr id="12" name="Paveikslėlis 11"/>
          <p:cNvPicPr>
            <a:picLocks noChangeAspect="1"/>
          </p:cNvPicPr>
          <p:nvPr/>
        </p:nvPicPr>
        <p:blipFill>
          <a:blip r:embed="rId6"/>
          <a:stretch>
            <a:fillRect/>
          </a:stretch>
        </p:blipFill>
        <p:spPr>
          <a:xfrm>
            <a:off x="9845193" y="3214393"/>
            <a:ext cx="595172" cy="686275"/>
          </a:xfrm>
          <a:prstGeom prst="rect">
            <a:avLst/>
          </a:prstGeom>
        </p:spPr>
      </p:pic>
    </p:spTree>
    <p:extLst>
      <p:ext uri="{BB962C8B-B14F-4D97-AF65-F5344CB8AC3E}">
        <p14:creationId xmlns:p14="http://schemas.microsoft.com/office/powerpoint/2010/main" val="357828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p:cNvPicPr>
            <a:picLocks noChangeAspect="1"/>
          </p:cNvPicPr>
          <p:nvPr/>
        </p:nvPicPr>
        <p:blipFill>
          <a:blip r:embed="rId2"/>
          <a:stretch>
            <a:fillRect/>
          </a:stretch>
        </p:blipFill>
        <p:spPr>
          <a:xfrm>
            <a:off x="4639802" y="3361578"/>
            <a:ext cx="597460" cy="688908"/>
          </a:xfrm>
          <a:prstGeom prst="rect">
            <a:avLst/>
          </a:prstGeom>
        </p:spPr>
      </p:pic>
      <p:pic>
        <p:nvPicPr>
          <p:cNvPr id="3" name="Turinio vietos rezervavimo ženklas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2260" y="1513173"/>
            <a:ext cx="5176261" cy="4025980"/>
          </a:xfrm>
        </p:spPr>
      </p:pic>
    </p:spTree>
    <p:extLst>
      <p:ext uri="{BB962C8B-B14F-4D97-AF65-F5344CB8AC3E}">
        <p14:creationId xmlns:p14="http://schemas.microsoft.com/office/powerpoint/2010/main" val="279522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urinio vietos rezervavimo ženklas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4667" y="1825625"/>
            <a:ext cx="7762665" cy="4351338"/>
          </a:xfrm>
        </p:spPr>
      </p:pic>
      <p:pic>
        <p:nvPicPr>
          <p:cNvPr id="9" name="Paveikslėlis 8"/>
          <p:cNvPicPr>
            <a:picLocks noChangeAspect="1"/>
          </p:cNvPicPr>
          <p:nvPr/>
        </p:nvPicPr>
        <p:blipFill>
          <a:blip r:embed="rId3"/>
          <a:stretch>
            <a:fillRect/>
          </a:stretch>
        </p:blipFill>
        <p:spPr>
          <a:xfrm>
            <a:off x="4639802" y="3361578"/>
            <a:ext cx="597460" cy="688908"/>
          </a:xfrm>
          <a:prstGeom prst="rect">
            <a:avLst/>
          </a:prstGeom>
        </p:spPr>
      </p:pic>
    </p:spTree>
    <p:extLst>
      <p:ext uri="{BB962C8B-B14F-4D97-AF65-F5344CB8AC3E}">
        <p14:creationId xmlns:p14="http://schemas.microsoft.com/office/powerpoint/2010/main" val="250600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a:xfrm>
            <a:off x="3189448" y="1588566"/>
            <a:ext cx="5157787" cy="823912"/>
          </a:xfrm>
        </p:spPr>
        <p:txBody>
          <a:bodyPr/>
          <a:lstStyle/>
          <a:p>
            <a:r>
              <a:rPr lang="lt-LT" b="0" dirty="0" smtClean="0"/>
              <a:t>... mažyte švente, kurią kūrė renginio vedėjai </a:t>
            </a:r>
            <a:endParaRPr lang="en-US" b="0" dirty="0"/>
          </a:p>
        </p:txBody>
      </p:sp>
      <p:pic>
        <p:nvPicPr>
          <p:cNvPr id="7" name="Turinio vietos rezervavimo ženklas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036961" y="2505075"/>
            <a:ext cx="2763441" cy="3684588"/>
          </a:xfrm>
        </p:spPr>
      </p:pic>
      <p:pic>
        <p:nvPicPr>
          <p:cNvPr id="8" name="Turinio vietos rezervavimo ženklas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307402" y="2505075"/>
            <a:ext cx="4912784" cy="3684588"/>
          </a:xfrm>
        </p:spPr>
      </p:pic>
    </p:spTree>
    <p:extLst>
      <p:ext uri="{BB962C8B-B14F-4D97-AF65-F5344CB8AC3E}">
        <p14:creationId xmlns:p14="http://schemas.microsoft.com/office/powerpoint/2010/main" val="69276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urinio vietos rezervavimo ženklas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949" y="632963"/>
            <a:ext cx="11335110" cy="5235402"/>
          </a:xfrm>
        </p:spPr>
      </p:pic>
      <p:pic>
        <p:nvPicPr>
          <p:cNvPr id="13" name="Paveikslėlis 12"/>
          <p:cNvPicPr>
            <a:picLocks noChangeAspect="1"/>
          </p:cNvPicPr>
          <p:nvPr/>
        </p:nvPicPr>
        <p:blipFill>
          <a:blip r:embed="rId3"/>
          <a:stretch>
            <a:fillRect/>
          </a:stretch>
        </p:blipFill>
        <p:spPr>
          <a:xfrm>
            <a:off x="1828801" y="3721153"/>
            <a:ext cx="358815" cy="500161"/>
          </a:xfrm>
          <a:prstGeom prst="rect">
            <a:avLst/>
          </a:prstGeom>
        </p:spPr>
      </p:pic>
    </p:spTree>
    <p:extLst>
      <p:ext uri="{BB962C8B-B14F-4D97-AF65-F5344CB8AC3E}">
        <p14:creationId xmlns:p14="http://schemas.microsoft.com/office/powerpoint/2010/main" val="2885776974"/>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63</Words>
  <Application>Microsoft Office PowerPoint</Application>
  <PresentationFormat>Plačiaekranė</PresentationFormat>
  <Paragraphs>17</Paragraphs>
  <Slides>8</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8</vt:i4>
      </vt:variant>
    </vt:vector>
  </HeadingPairs>
  <TitlesOfParts>
    <vt:vector size="12" baseType="lpstr">
      <vt:lpstr>Arial</vt:lpstr>
      <vt:lpstr>Calibri</vt:lpstr>
      <vt:lpstr>Calibri Light</vt:lpstr>
      <vt:lpstr>„Office“ tema</vt:lpstr>
      <vt:lpstr> </vt:lpstr>
      <vt:lpstr>Dainų šventę prisiminus... </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LD Molinukas</dc:creator>
  <cp:lastModifiedBy>Molinukas</cp:lastModifiedBy>
  <cp:revision>9</cp:revision>
  <dcterms:created xsi:type="dcterms:W3CDTF">2024-10-16T15:01:02Z</dcterms:created>
  <dcterms:modified xsi:type="dcterms:W3CDTF">2024-10-17T08:39:49Z</dcterms:modified>
</cp:coreProperties>
</file>