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4" d="100"/>
          <a:sy n="84" d="100"/>
        </p:scale>
        <p:origin x="1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smtClean="0"/>
              <a:t>Spustelėję redag. ruoš. pavad. stilių</a:t>
            </a:r>
            <a:endParaRPr lang="en-US"/>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Spustelėkite norėdami redaguoti šablono paantraštės stilių</a:t>
            </a:r>
            <a:endParaRPr lang="en-US"/>
          </a:p>
        </p:txBody>
      </p:sp>
      <p:sp>
        <p:nvSpPr>
          <p:cNvPr id="4" name="Datos vietos rezervavimo ženklas 3"/>
          <p:cNvSpPr>
            <a:spLocks noGrp="1"/>
          </p:cNvSpPr>
          <p:nvPr>
            <p:ph type="dt" sz="half" idx="10"/>
          </p:nvPr>
        </p:nvSpPr>
        <p:spPr/>
        <p:txBody>
          <a:bodyPr/>
          <a:lstStyle/>
          <a:p>
            <a:fld id="{2907AE98-9F8E-4183-81E9-7D3B6F7BE799}" type="datetimeFigureOut">
              <a:rPr lang="en-US" smtClean="0"/>
              <a:t>11/17/2023</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6F02F529-179C-4EC0-8588-45707A9C2D03}" type="slidenum">
              <a:rPr lang="en-US" smtClean="0"/>
              <a:t>‹#›</a:t>
            </a:fld>
            <a:endParaRPr lang="en-US"/>
          </a:p>
        </p:txBody>
      </p:sp>
    </p:spTree>
    <p:extLst>
      <p:ext uri="{BB962C8B-B14F-4D97-AF65-F5344CB8AC3E}">
        <p14:creationId xmlns:p14="http://schemas.microsoft.com/office/powerpoint/2010/main" val="1371265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en-US"/>
          </a:p>
        </p:txBody>
      </p:sp>
      <p:sp>
        <p:nvSpPr>
          <p:cNvPr id="3" name="Vertikalaus teksto vietos rezervavimo ženklas 2"/>
          <p:cNvSpPr>
            <a:spLocks noGrp="1"/>
          </p:cNvSpPr>
          <p:nvPr>
            <p:ph type="body" orient="vert" idx="1"/>
          </p:nvPr>
        </p:nvSpPr>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4" name="Datos vietos rezervavimo ženklas 3"/>
          <p:cNvSpPr>
            <a:spLocks noGrp="1"/>
          </p:cNvSpPr>
          <p:nvPr>
            <p:ph type="dt" sz="half" idx="10"/>
          </p:nvPr>
        </p:nvSpPr>
        <p:spPr/>
        <p:txBody>
          <a:bodyPr/>
          <a:lstStyle/>
          <a:p>
            <a:fld id="{2907AE98-9F8E-4183-81E9-7D3B6F7BE799}" type="datetimeFigureOut">
              <a:rPr lang="en-US" smtClean="0"/>
              <a:t>11/17/2023</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6F02F529-179C-4EC0-8588-45707A9C2D03}" type="slidenum">
              <a:rPr lang="en-US" smtClean="0"/>
              <a:t>‹#›</a:t>
            </a:fld>
            <a:endParaRPr lang="en-US"/>
          </a:p>
        </p:txBody>
      </p:sp>
    </p:spTree>
    <p:extLst>
      <p:ext uri="{BB962C8B-B14F-4D97-AF65-F5344CB8AC3E}">
        <p14:creationId xmlns:p14="http://schemas.microsoft.com/office/powerpoint/2010/main" val="40030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smtClean="0"/>
              <a:t>Spustelėję redag. ruoš. pavad. stilių</a:t>
            </a:r>
            <a:endParaRPr lang="en-US"/>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4" name="Datos vietos rezervavimo ženklas 3"/>
          <p:cNvSpPr>
            <a:spLocks noGrp="1"/>
          </p:cNvSpPr>
          <p:nvPr>
            <p:ph type="dt" sz="half" idx="10"/>
          </p:nvPr>
        </p:nvSpPr>
        <p:spPr/>
        <p:txBody>
          <a:bodyPr/>
          <a:lstStyle/>
          <a:p>
            <a:fld id="{2907AE98-9F8E-4183-81E9-7D3B6F7BE799}" type="datetimeFigureOut">
              <a:rPr lang="en-US" smtClean="0"/>
              <a:t>11/17/2023</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6F02F529-179C-4EC0-8588-45707A9C2D03}" type="slidenum">
              <a:rPr lang="en-US" smtClean="0"/>
              <a:t>‹#›</a:t>
            </a:fld>
            <a:endParaRPr lang="en-US"/>
          </a:p>
        </p:txBody>
      </p:sp>
    </p:spTree>
    <p:extLst>
      <p:ext uri="{BB962C8B-B14F-4D97-AF65-F5344CB8AC3E}">
        <p14:creationId xmlns:p14="http://schemas.microsoft.com/office/powerpoint/2010/main" val="2287841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en-US"/>
          </a:p>
        </p:txBody>
      </p:sp>
      <p:sp>
        <p:nvSpPr>
          <p:cNvPr id="3" name="Turinio vietos rezervavimo ženklas 2"/>
          <p:cNvSpPr>
            <a:spLocks noGrp="1"/>
          </p:cNvSpPr>
          <p:nvPr>
            <p:ph idx="1"/>
          </p:nvPr>
        </p:nvSpPr>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4" name="Datos vietos rezervavimo ženklas 3"/>
          <p:cNvSpPr>
            <a:spLocks noGrp="1"/>
          </p:cNvSpPr>
          <p:nvPr>
            <p:ph type="dt" sz="half" idx="10"/>
          </p:nvPr>
        </p:nvSpPr>
        <p:spPr/>
        <p:txBody>
          <a:bodyPr/>
          <a:lstStyle/>
          <a:p>
            <a:fld id="{2907AE98-9F8E-4183-81E9-7D3B6F7BE799}" type="datetimeFigureOut">
              <a:rPr lang="en-US" smtClean="0"/>
              <a:t>11/17/2023</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6F02F529-179C-4EC0-8588-45707A9C2D03}" type="slidenum">
              <a:rPr lang="en-US" smtClean="0"/>
              <a:t>‹#›</a:t>
            </a:fld>
            <a:endParaRPr lang="en-US"/>
          </a:p>
        </p:txBody>
      </p:sp>
    </p:spTree>
    <p:extLst>
      <p:ext uri="{BB962C8B-B14F-4D97-AF65-F5344CB8AC3E}">
        <p14:creationId xmlns:p14="http://schemas.microsoft.com/office/powerpoint/2010/main" val="1749152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smtClean="0"/>
              <a:t>Spustelėję redag. ruoš. pavad. stilių</a:t>
            </a:r>
            <a:endParaRPr lang="en-US"/>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Redaguoti šablono teksto stilius</a:t>
            </a:r>
          </a:p>
        </p:txBody>
      </p:sp>
      <p:sp>
        <p:nvSpPr>
          <p:cNvPr id="4" name="Datos vietos rezervavimo ženklas 3"/>
          <p:cNvSpPr>
            <a:spLocks noGrp="1"/>
          </p:cNvSpPr>
          <p:nvPr>
            <p:ph type="dt" sz="half" idx="10"/>
          </p:nvPr>
        </p:nvSpPr>
        <p:spPr/>
        <p:txBody>
          <a:bodyPr/>
          <a:lstStyle/>
          <a:p>
            <a:fld id="{2907AE98-9F8E-4183-81E9-7D3B6F7BE799}" type="datetimeFigureOut">
              <a:rPr lang="en-US" smtClean="0"/>
              <a:t>11/17/2023</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6F02F529-179C-4EC0-8588-45707A9C2D03}" type="slidenum">
              <a:rPr lang="en-US" smtClean="0"/>
              <a:t>‹#›</a:t>
            </a:fld>
            <a:endParaRPr lang="en-US"/>
          </a:p>
        </p:txBody>
      </p:sp>
    </p:spTree>
    <p:extLst>
      <p:ext uri="{BB962C8B-B14F-4D97-AF65-F5344CB8AC3E}">
        <p14:creationId xmlns:p14="http://schemas.microsoft.com/office/powerpoint/2010/main" val="281143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en-US"/>
          </a:p>
        </p:txBody>
      </p:sp>
      <p:sp>
        <p:nvSpPr>
          <p:cNvPr id="3" name="Turinio vietos rezervavimo ženklas 2"/>
          <p:cNvSpPr>
            <a:spLocks noGrp="1"/>
          </p:cNvSpPr>
          <p:nvPr>
            <p:ph sz="half" idx="1"/>
          </p:nvPr>
        </p:nvSpPr>
        <p:spPr>
          <a:xfrm>
            <a:off x="838200" y="1825625"/>
            <a:ext cx="51816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4" name="Turinio vietos rezervavimo ženklas 3"/>
          <p:cNvSpPr>
            <a:spLocks noGrp="1"/>
          </p:cNvSpPr>
          <p:nvPr>
            <p:ph sz="half" idx="2"/>
          </p:nvPr>
        </p:nvSpPr>
        <p:spPr>
          <a:xfrm>
            <a:off x="6172200" y="1825625"/>
            <a:ext cx="51816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5" name="Datos vietos rezervavimo ženklas 4"/>
          <p:cNvSpPr>
            <a:spLocks noGrp="1"/>
          </p:cNvSpPr>
          <p:nvPr>
            <p:ph type="dt" sz="half" idx="10"/>
          </p:nvPr>
        </p:nvSpPr>
        <p:spPr/>
        <p:txBody>
          <a:bodyPr/>
          <a:lstStyle/>
          <a:p>
            <a:fld id="{2907AE98-9F8E-4183-81E9-7D3B6F7BE799}" type="datetimeFigureOut">
              <a:rPr lang="en-US" smtClean="0"/>
              <a:t>11/17/2023</a:t>
            </a:fld>
            <a:endParaRPr lang="en-US"/>
          </a:p>
        </p:txBody>
      </p:sp>
      <p:sp>
        <p:nvSpPr>
          <p:cNvPr id="6" name="Poraštės vietos rezervavimo ženklas 5"/>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6F02F529-179C-4EC0-8588-45707A9C2D03}" type="slidenum">
              <a:rPr lang="en-US" smtClean="0"/>
              <a:t>‹#›</a:t>
            </a:fld>
            <a:endParaRPr lang="en-US"/>
          </a:p>
        </p:txBody>
      </p:sp>
    </p:spTree>
    <p:extLst>
      <p:ext uri="{BB962C8B-B14F-4D97-AF65-F5344CB8AC3E}">
        <p14:creationId xmlns:p14="http://schemas.microsoft.com/office/powerpoint/2010/main" val="2366725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smtClean="0"/>
              <a:t>Spustelėję redag. ruoš. pavad. stilių</a:t>
            </a:r>
            <a:endParaRPr lang="en-US"/>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7" name="Datos vietos rezervavimo ženklas 6"/>
          <p:cNvSpPr>
            <a:spLocks noGrp="1"/>
          </p:cNvSpPr>
          <p:nvPr>
            <p:ph type="dt" sz="half" idx="10"/>
          </p:nvPr>
        </p:nvSpPr>
        <p:spPr/>
        <p:txBody>
          <a:bodyPr/>
          <a:lstStyle/>
          <a:p>
            <a:fld id="{2907AE98-9F8E-4183-81E9-7D3B6F7BE799}" type="datetimeFigureOut">
              <a:rPr lang="en-US" smtClean="0"/>
              <a:t>11/17/2023</a:t>
            </a:fld>
            <a:endParaRPr lang="en-US"/>
          </a:p>
        </p:txBody>
      </p:sp>
      <p:sp>
        <p:nvSpPr>
          <p:cNvPr id="8" name="Poraštės vietos rezervavimo ženklas 7"/>
          <p:cNvSpPr>
            <a:spLocks noGrp="1"/>
          </p:cNvSpPr>
          <p:nvPr>
            <p:ph type="ftr" sz="quarter" idx="11"/>
          </p:nvPr>
        </p:nvSpPr>
        <p:spPr/>
        <p:txBody>
          <a:bodyPr/>
          <a:lstStyle/>
          <a:p>
            <a:endParaRPr lang="en-US"/>
          </a:p>
        </p:txBody>
      </p:sp>
      <p:sp>
        <p:nvSpPr>
          <p:cNvPr id="9" name="Skaidrės numerio vietos rezervavimo ženklas 8"/>
          <p:cNvSpPr>
            <a:spLocks noGrp="1"/>
          </p:cNvSpPr>
          <p:nvPr>
            <p:ph type="sldNum" sz="quarter" idx="12"/>
          </p:nvPr>
        </p:nvSpPr>
        <p:spPr/>
        <p:txBody>
          <a:bodyPr/>
          <a:lstStyle/>
          <a:p>
            <a:fld id="{6F02F529-179C-4EC0-8588-45707A9C2D03}" type="slidenum">
              <a:rPr lang="en-US" smtClean="0"/>
              <a:t>‹#›</a:t>
            </a:fld>
            <a:endParaRPr lang="en-US"/>
          </a:p>
        </p:txBody>
      </p:sp>
    </p:spTree>
    <p:extLst>
      <p:ext uri="{BB962C8B-B14F-4D97-AF65-F5344CB8AC3E}">
        <p14:creationId xmlns:p14="http://schemas.microsoft.com/office/powerpoint/2010/main" val="10268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en-US"/>
          </a:p>
        </p:txBody>
      </p:sp>
      <p:sp>
        <p:nvSpPr>
          <p:cNvPr id="3" name="Datos vietos rezervavimo ženklas 2"/>
          <p:cNvSpPr>
            <a:spLocks noGrp="1"/>
          </p:cNvSpPr>
          <p:nvPr>
            <p:ph type="dt" sz="half" idx="10"/>
          </p:nvPr>
        </p:nvSpPr>
        <p:spPr/>
        <p:txBody>
          <a:bodyPr/>
          <a:lstStyle/>
          <a:p>
            <a:fld id="{2907AE98-9F8E-4183-81E9-7D3B6F7BE799}" type="datetimeFigureOut">
              <a:rPr lang="en-US" smtClean="0"/>
              <a:t>11/17/2023</a:t>
            </a:fld>
            <a:endParaRPr lang="en-US"/>
          </a:p>
        </p:txBody>
      </p:sp>
      <p:sp>
        <p:nvSpPr>
          <p:cNvPr id="4" name="Poraštės vietos rezervavimo ženklas 3"/>
          <p:cNvSpPr>
            <a:spLocks noGrp="1"/>
          </p:cNvSpPr>
          <p:nvPr>
            <p:ph type="ftr" sz="quarter" idx="11"/>
          </p:nvPr>
        </p:nvSpPr>
        <p:spPr/>
        <p:txBody>
          <a:bodyPr/>
          <a:lstStyle/>
          <a:p>
            <a:endParaRPr lang="en-US"/>
          </a:p>
        </p:txBody>
      </p:sp>
      <p:sp>
        <p:nvSpPr>
          <p:cNvPr id="5" name="Skaidrės numerio vietos rezervavimo ženklas 4"/>
          <p:cNvSpPr>
            <a:spLocks noGrp="1"/>
          </p:cNvSpPr>
          <p:nvPr>
            <p:ph type="sldNum" sz="quarter" idx="12"/>
          </p:nvPr>
        </p:nvSpPr>
        <p:spPr/>
        <p:txBody>
          <a:bodyPr/>
          <a:lstStyle/>
          <a:p>
            <a:fld id="{6F02F529-179C-4EC0-8588-45707A9C2D03}" type="slidenum">
              <a:rPr lang="en-US" smtClean="0"/>
              <a:t>‹#›</a:t>
            </a:fld>
            <a:endParaRPr lang="en-US"/>
          </a:p>
        </p:txBody>
      </p:sp>
    </p:spTree>
    <p:extLst>
      <p:ext uri="{BB962C8B-B14F-4D97-AF65-F5344CB8AC3E}">
        <p14:creationId xmlns:p14="http://schemas.microsoft.com/office/powerpoint/2010/main" val="293045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2907AE98-9F8E-4183-81E9-7D3B6F7BE799}" type="datetimeFigureOut">
              <a:rPr lang="en-US" smtClean="0"/>
              <a:t>11/17/2023</a:t>
            </a:fld>
            <a:endParaRPr lang="en-US"/>
          </a:p>
        </p:txBody>
      </p:sp>
      <p:sp>
        <p:nvSpPr>
          <p:cNvPr id="3" name="Poraštės vietos rezervavimo ženklas 2"/>
          <p:cNvSpPr>
            <a:spLocks noGrp="1"/>
          </p:cNvSpPr>
          <p:nvPr>
            <p:ph type="ftr" sz="quarter" idx="11"/>
          </p:nvPr>
        </p:nvSpPr>
        <p:spPr/>
        <p:txBody>
          <a:bodyPr/>
          <a:lstStyle/>
          <a:p>
            <a:endParaRPr lang="en-US"/>
          </a:p>
        </p:txBody>
      </p:sp>
      <p:sp>
        <p:nvSpPr>
          <p:cNvPr id="4" name="Skaidrės numerio vietos rezervavimo ženklas 3"/>
          <p:cNvSpPr>
            <a:spLocks noGrp="1"/>
          </p:cNvSpPr>
          <p:nvPr>
            <p:ph type="sldNum" sz="quarter" idx="12"/>
          </p:nvPr>
        </p:nvSpPr>
        <p:spPr/>
        <p:txBody>
          <a:bodyPr/>
          <a:lstStyle/>
          <a:p>
            <a:fld id="{6F02F529-179C-4EC0-8588-45707A9C2D03}" type="slidenum">
              <a:rPr lang="en-US" smtClean="0"/>
              <a:t>‹#›</a:t>
            </a:fld>
            <a:endParaRPr lang="en-US"/>
          </a:p>
        </p:txBody>
      </p:sp>
    </p:spTree>
    <p:extLst>
      <p:ext uri="{BB962C8B-B14F-4D97-AF65-F5344CB8AC3E}">
        <p14:creationId xmlns:p14="http://schemas.microsoft.com/office/powerpoint/2010/main" val="1491425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en-US"/>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os vietos rezervavimo ženklas 4"/>
          <p:cNvSpPr>
            <a:spLocks noGrp="1"/>
          </p:cNvSpPr>
          <p:nvPr>
            <p:ph type="dt" sz="half" idx="10"/>
          </p:nvPr>
        </p:nvSpPr>
        <p:spPr/>
        <p:txBody>
          <a:bodyPr/>
          <a:lstStyle/>
          <a:p>
            <a:fld id="{2907AE98-9F8E-4183-81E9-7D3B6F7BE799}" type="datetimeFigureOut">
              <a:rPr lang="en-US" smtClean="0"/>
              <a:t>11/17/2023</a:t>
            </a:fld>
            <a:endParaRPr lang="en-US"/>
          </a:p>
        </p:txBody>
      </p:sp>
      <p:sp>
        <p:nvSpPr>
          <p:cNvPr id="6" name="Poraštės vietos rezervavimo ženklas 5"/>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6F02F529-179C-4EC0-8588-45707A9C2D03}" type="slidenum">
              <a:rPr lang="en-US" smtClean="0"/>
              <a:t>‹#›</a:t>
            </a:fld>
            <a:endParaRPr lang="en-US"/>
          </a:p>
        </p:txBody>
      </p:sp>
    </p:spTree>
    <p:extLst>
      <p:ext uri="{BB962C8B-B14F-4D97-AF65-F5344CB8AC3E}">
        <p14:creationId xmlns:p14="http://schemas.microsoft.com/office/powerpoint/2010/main" val="4018936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en-US"/>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os vietos rezervavimo ženklas 4"/>
          <p:cNvSpPr>
            <a:spLocks noGrp="1"/>
          </p:cNvSpPr>
          <p:nvPr>
            <p:ph type="dt" sz="half" idx="10"/>
          </p:nvPr>
        </p:nvSpPr>
        <p:spPr/>
        <p:txBody>
          <a:bodyPr/>
          <a:lstStyle/>
          <a:p>
            <a:fld id="{2907AE98-9F8E-4183-81E9-7D3B6F7BE799}" type="datetimeFigureOut">
              <a:rPr lang="en-US" smtClean="0"/>
              <a:t>11/17/2023</a:t>
            </a:fld>
            <a:endParaRPr lang="en-US"/>
          </a:p>
        </p:txBody>
      </p:sp>
      <p:sp>
        <p:nvSpPr>
          <p:cNvPr id="6" name="Poraštės vietos rezervavimo ženklas 5"/>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6F02F529-179C-4EC0-8588-45707A9C2D03}" type="slidenum">
              <a:rPr lang="en-US" smtClean="0"/>
              <a:t>‹#›</a:t>
            </a:fld>
            <a:endParaRPr lang="en-US"/>
          </a:p>
        </p:txBody>
      </p:sp>
    </p:spTree>
    <p:extLst>
      <p:ext uri="{BB962C8B-B14F-4D97-AF65-F5344CB8AC3E}">
        <p14:creationId xmlns:p14="http://schemas.microsoft.com/office/powerpoint/2010/main" val="335446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smtClean="0"/>
              <a:t>Spustelėję redag. ruoš. pavad. stilių</a:t>
            </a:r>
            <a:endParaRPr lang="en-US"/>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7AE98-9F8E-4183-81E9-7D3B6F7BE799}" type="datetimeFigureOut">
              <a:rPr lang="en-US" smtClean="0"/>
              <a:t>11/17/2023</a:t>
            </a:fld>
            <a:endParaRPr lang="en-US"/>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02F529-179C-4EC0-8588-45707A9C2D03}" type="slidenum">
              <a:rPr lang="en-US" smtClean="0"/>
              <a:t>‹#›</a:t>
            </a:fld>
            <a:endParaRPr lang="en-US"/>
          </a:p>
        </p:txBody>
      </p:sp>
    </p:spTree>
    <p:extLst>
      <p:ext uri="{BB962C8B-B14F-4D97-AF65-F5344CB8AC3E}">
        <p14:creationId xmlns:p14="http://schemas.microsoft.com/office/powerpoint/2010/main" val="1848978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1263015" y="1073393"/>
            <a:ext cx="9023985" cy="2387600"/>
          </a:xfrm>
        </p:spPr>
        <p:txBody>
          <a:bodyPr>
            <a:normAutofit/>
          </a:bodyPr>
          <a:lstStyle/>
          <a:p>
            <a:r>
              <a:rPr lang="lt-LT" sz="2000" dirty="0">
                <a:latin typeface="Times New Roman" pitchFamily="18" charset="0"/>
                <a:cs typeface="Times New Roman" pitchFamily="18" charset="0"/>
              </a:rPr>
              <a:t>VILNIAUS LOPŠELIO-DARŽELIO </a:t>
            </a:r>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r>
              <a:rPr lang="lt-LT" sz="2000" dirty="0">
                <a:latin typeface="Times New Roman" pitchFamily="18" charset="0"/>
                <a:cs typeface="Times New Roman" pitchFamily="18" charset="0"/>
              </a:rPr>
              <a:t> „MOLINUKAS“ </a:t>
            </a:r>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r>
              <a:rPr lang="lt-LT" sz="2000" dirty="0" smtClean="0">
                <a:latin typeface="Times New Roman" pitchFamily="18" charset="0"/>
                <a:cs typeface="Times New Roman" pitchFamily="18" charset="0"/>
              </a:rPr>
              <a:t>RESPUBLIKINIS PROJEKTAS</a:t>
            </a:r>
            <a:br>
              <a:rPr lang="lt-LT" sz="2000" dirty="0" smtClean="0">
                <a:latin typeface="Times New Roman" pitchFamily="18" charset="0"/>
                <a:cs typeface="Times New Roman" pitchFamily="18" charset="0"/>
              </a:rPr>
            </a:br>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r>
              <a:rPr lang="lt-LT" sz="2400" b="1" dirty="0">
                <a:latin typeface="Times New Roman" pitchFamily="18" charset="0"/>
                <a:cs typeface="Times New Roman" pitchFamily="18" charset="0"/>
              </a:rPr>
              <a:t> </a:t>
            </a:r>
            <a:r>
              <a:rPr lang="lt-LT" sz="2400" b="1" dirty="0" smtClean="0">
                <a:latin typeface="Times New Roman" pitchFamily="18" charset="0"/>
                <a:cs typeface="Times New Roman" pitchFamily="18" charset="0"/>
              </a:rPr>
              <a:t>„GARDŽIOJI PYRAGO RIEKELĖ“</a:t>
            </a:r>
            <a:endParaRPr lang="en-US" sz="2400" dirty="0"/>
          </a:p>
        </p:txBody>
      </p:sp>
      <p:sp>
        <p:nvSpPr>
          <p:cNvPr id="3" name="Antrinis pavadinimas 2"/>
          <p:cNvSpPr>
            <a:spLocks noGrp="1"/>
          </p:cNvSpPr>
          <p:nvPr>
            <p:ph type="subTitle" idx="1"/>
          </p:nvPr>
        </p:nvSpPr>
        <p:spPr>
          <a:xfrm>
            <a:off x="1988820" y="3251480"/>
            <a:ext cx="9063990" cy="2171700"/>
          </a:xfrm>
        </p:spPr>
        <p:txBody>
          <a:bodyPr>
            <a:normAutofit fontScale="25000" lnSpcReduction="20000"/>
          </a:bodyPr>
          <a:lstStyle/>
          <a:p>
            <a:pPr algn="r"/>
            <a:endParaRPr lang="lt-LT" sz="5600" dirty="0" smtClean="0">
              <a:latin typeface="Times New Roman" pitchFamily="18" charset="0"/>
              <a:cs typeface="Times New Roman" pitchFamily="18" charset="0"/>
            </a:endParaRPr>
          </a:p>
          <a:p>
            <a:pPr algn="r"/>
            <a:r>
              <a:rPr lang="lt-LT" sz="4400" dirty="0" smtClean="0">
                <a:latin typeface="Times New Roman" pitchFamily="18" charset="0"/>
                <a:cs typeface="Times New Roman" pitchFamily="18" charset="0"/>
              </a:rPr>
              <a:t>Parengė</a:t>
            </a:r>
            <a:r>
              <a:rPr lang="lt-LT" sz="4400" dirty="0">
                <a:latin typeface="Times New Roman" pitchFamily="18" charset="0"/>
                <a:cs typeface="Times New Roman" pitchFamily="18" charset="0"/>
              </a:rPr>
              <a:t>: </a:t>
            </a:r>
            <a:endParaRPr lang="en-US" sz="4400" dirty="0">
              <a:latin typeface="Times New Roman" pitchFamily="18" charset="0"/>
              <a:cs typeface="Times New Roman" pitchFamily="18" charset="0"/>
            </a:endParaRPr>
          </a:p>
          <a:p>
            <a:pPr algn="r"/>
            <a:r>
              <a:rPr lang="lt-LT" sz="4400" dirty="0">
                <a:latin typeface="Times New Roman" pitchFamily="18" charset="0"/>
                <a:cs typeface="Times New Roman" pitchFamily="18" charset="0"/>
              </a:rPr>
              <a:t>Ingrida Laužikienė,</a:t>
            </a:r>
            <a:endParaRPr lang="en-US" sz="4400" dirty="0">
              <a:latin typeface="Times New Roman" pitchFamily="18" charset="0"/>
              <a:cs typeface="Times New Roman" pitchFamily="18" charset="0"/>
            </a:endParaRPr>
          </a:p>
          <a:p>
            <a:pPr algn="r"/>
            <a:r>
              <a:rPr lang="lt-LT" sz="4400" dirty="0">
                <a:latin typeface="Times New Roman" pitchFamily="18" charset="0"/>
                <a:cs typeface="Times New Roman" pitchFamily="18" charset="0"/>
              </a:rPr>
              <a:t>Vilniaus lopšelio-darželio „Molinukas“ pavaduotoja ugdymui;</a:t>
            </a:r>
            <a:endParaRPr lang="en-US" sz="4400" dirty="0">
              <a:latin typeface="Times New Roman" pitchFamily="18" charset="0"/>
              <a:cs typeface="Times New Roman" pitchFamily="18" charset="0"/>
            </a:endParaRPr>
          </a:p>
          <a:p>
            <a:pPr algn="r"/>
            <a:r>
              <a:rPr lang="lt-LT" sz="4400" dirty="0">
                <a:latin typeface="Times New Roman" panose="02020603050405020304" pitchFamily="18" charset="0"/>
                <a:cs typeface="Times New Roman" panose="02020603050405020304" pitchFamily="18" charset="0"/>
              </a:rPr>
              <a:t>Asta </a:t>
            </a:r>
            <a:r>
              <a:rPr lang="lt-LT" sz="4400" dirty="0" err="1">
                <a:latin typeface="Times New Roman" panose="02020603050405020304" pitchFamily="18" charset="0"/>
                <a:cs typeface="Times New Roman" panose="02020603050405020304" pitchFamily="18" charset="0"/>
              </a:rPr>
              <a:t>Sėjūnaitė-Grinkevičienė</a:t>
            </a:r>
            <a:r>
              <a:rPr lang="lt-LT" sz="4400" dirty="0" smtClean="0">
                <a:latin typeface="Times New Roman" pitchFamily="18" charset="0"/>
                <a:cs typeface="Times New Roman" pitchFamily="18" charset="0"/>
              </a:rPr>
              <a:t>, </a:t>
            </a:r>
            <a:endParaRPr lang="en-US" sz="4400" dirty="0">
              <a:latin typeface="Times New Roman" pitchFamily="18" charset="0"/>
              <a:cs typeface="Times New Roman" pitchFamily="18" charset="0"/>
            </a:endParaRPr>
          </a:p>
          <a:p>
            <a:pPr algn="r"/>
            <a:r>
              <a:rPr lang="lt-LT" sz="4400" dirty="0" smtClean="0">
                <a:latin typeface="Times New Roman" pitchFamily="18" charset="0"/>
                <a:cs typeface="Times New Roman" pitchFamily="18" charset="0"/>
              </a:rPr>
              <a:t>Vilniaus lopšelio-darželio „Molinukas“ </a:t>
            </a:r>
            <a:r>
              <a:rPr lang="lt-LT" sz="4400" dirty="0" smtClean="0">
                <a:latin typeface="Times New Roman" pitchFamily="18" charset="0"/>
                <a:cs typeface="Times New Roman" pitchFamily="18" charset="0"/>
              </a:rPr>
              <a:t>mokytoja metodininkė;</a:t>
            </a:r>
          </a:p>
          <a:p>
            <a:pPr algn="r"/>
            <a:r>
              <a:rPr lang="lt-LT" sz="4400" dirty="0" smtClean="0">
                <a:latin typeface="Times New Roman" pitchFamily="18" charset="0"/>
                <a:cs typeface="Times New Roman" pitchFamily="18" charset="0"/>
              </a:rPr>
              <a:t>Miglė </a:t>
            </a:r>
            <a:r>
              <a:rPr lang="lt-LT" sz="4400" dirty="0" err="1" smtClean="0">
                <a:latin typeface="Times New Roman" pitchFamily="18" charset="0"/>
                <a:cs typeface="Times New Roman" pitchFamily="18" charset="0"/>
              </a:rPr>
              <a:t>Garškienė</a:t>
            </a:r>
            <a:r>
              <a:rPr lang="lt-LT" sz="4400" dirty="0" smtClean="0">
                <a:latin typeface="Times New Roman" pitchFamily="18" charset="0"/>
                <a:cs typeface="Times New Roman" pitchFamily="18" charset="0"/>
              </a:rPr>
              <a:t>,</a:t>
            </a:r>
          </a:p>
          <a:p>
            <a:pPr algn="r"/>
            <a:r>
              <a:rPr lang="lt-LT" sz="4400" dirty="0" smtClean="0">
                <a:latin typeface="Times New Roman" pitchFamily="18" charset="0"/>
                <a:cs typeface="Times New Roman" pitchFamily="18" charset="0"/>
              </a:rPr>
              <a:t>Vilniaus lopšelio-darželio „Molinukas“ </a:t>
            </a:r>
            <a:r>
              <a:rPr lang="lt-LT" sz="4400" dirty="0" smtClean="0">
                <a:latin typeface="Times New Roman" pitchFamily="18" charset="0"/>
                <a:cs typeface="Times New Roman" pitchFamily="18" charset="0"/>
              </a:rPr>
              <a:t>vyresnioji mokytoja;</a:t>
            </a:r>
            <a:endParaRPr lang="en-US" sz="4400" dirty="0">
              <a:latin typeface="Times New Roman" pitchFamily="18" charset="0"/>
              <a:cs typeface="Times New Roman" pitchFamily="18" charset="0"/>
            </a:endParaRPr>
          </a:p>
          <a:p>
            <a:pPr algn="r"/>
            <a:r>
              <a:rPr lang="lt-LT" sz="4400" dirty="0">
                <a:latin typeface="Times New Roman" pitchFamily="18" charset="0"/>
                <a:cs typeface="Times New Roman" pitchFamily="18" charset="0"/>
              </a:rPr>
              <a:t>Aldona </a:t>
            </a:r>
            <a:r>
              <a:rPr lang="lt-LT" sz="4400" dirty="0" err="1">
                <a:latin typeface="Times New Roman" pitchFamily="18" charset="0"/>
                <a:cs typeface="Times New Roman" pitchFamily="18" charset="0"/>
              </a:rPr>
              <a:t>Kačinskienė</a:t>
            </a:r>
            <a:r>
              <a:rPr lang="lt-LT" sz="4400"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pPr algn="r"/>
            <a:r>
              <a:rPr lang="lt-LT" sz="4400" dirty="0">
                <a:latin typeface="Times New Roman" pitchFamily="18" charset="0"/>
                <a:cs typeface="Times New Roman" pitchFamily="18" charset="0"/>
              </a:rPr>
              <a:t>Vilniaus lopšelio-darželio „Molinukas“ mokytoja</a:t>
            </a:r>
          </a:p>
          <a:p>
            <a:pPr algn="r"/>
            <a:endParaRPr lang="lt-LT" sz="4400" dirty="0" smtClean="0">
              <a:solidFill>
                <a:schemeClr val="tx1"/>
              </a:solidFill>
              <a:latin typeface="Times New Roman" pitchFamily="18" charset="0"/>
              <a:cs typeface="Times New Roman" pitchFamily="18" charset="0"/>
            </a:endParaRPr>
          </a:p>
          <a:p>
            <a:pPr algn="r"/>
            <a:endParaRPr lang="lt-LT" sz="4400" dirty="0" smtClean="0">
              <a:solidFill>
                <a:schemeClr val="tx1"/>
              </a:solidFill>
              <a:latin typeface="Times New Roman" pitchFamily="18" charset="0"/>
              <a:cs typeface="Times New Roman" pitchFamily="18" charset="0"/>
            </a:endParaRPr>
          </a:p>
          <a:p>
            <a:r>
              <a:rPr lang="lt-LT" sz="4400" dirty="0">
                <a:latin typeface="Times New Roman" pitchFamily="18" charset="0"/>
                <a:cs typeface="Times New Roman" pitchFamily="18" charset="0"/>
              </a:rPr>
              <a:t>VILNIUS</a:t>
            </a:r>
          </a:p>
          <a:p>
            <a:r>
              <a:rPr lang="lt-LT" sz="4400" dirty="0">
                <a:latin typeface="Times New Roman" pitchFamily="18" charset="0"/>
                <a:cs typeface="Times New Roman" pitchFamily="18" charset="0"/>
              </a:rPr>
              <a:t> 2023</a:t>
            </a:r>
            <a:endParaRPr lang="en-US" sz="4400" dirty="0">
              <a:latin typeface="Times New Roman" pitchFamily="18" charset="0"/>
              <a:cs typeface="Times New Roman" pitchFamily="18" charset="0"/>
            </a:endParaRPr>
          </a:p>
          <a:p>
            <a:endParaRPr lang="en-US" sz="4400" dirty="0"/>
          </a:p>
        </p:txBody>
      </p:sp>
      <p:pic>
        <p:nvPicPr>
          <p:cNvPr id="4" name="image2.png" descr="C:\Users\Lenovo\Downloads\LOGOTIPAI\molinukas.bmp"/>
          <p:cNvPicPr/>
          <p:nvPr/>
        </p:nvPicPr>
        <p:blipFill>
          <a:blip r:embed="rId2" cstate="print"/>
          <a:stretch>
            <a:fillRect/>
          </a:stretch>
        </p:blipFill>
        <p:spPr bwMode="auto">
          <a:xfrm>
            <a:off x="5052060" y="197056"/>
            <a:ext cx="1303020" cy="1163114"/>
          </a:xfrm>
          <a:prstGeom prst="rect">
            <a:avLst/>
          </a:prstGeom>
        </p:spPr>
      </p:pic>
    </p:spTree>
    <p:extLst>
      <p:ext uri="{BB962C8B-B14F-4D97-AF65-F5344CB8AC3E}">
        <p14:creationId xmlns:p14="http://schemas.microsoft.com/office/powerpoint/2010/main" val="895864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4294967295"/>
          </p:nvPr>
        </p:nvSpPr>
        <p:spPr>
          <a:xfrm>
            <a:off x="914400" y="1345565"/>
            <a:ext cx="10515600" cy="4351338"/>
          </a:xfrm>
        </p:spPr>
        <p:txBody>
          <a:bodyPr/>
          <a:lstStyle/>
          <a:p>
            <a:pPr marL="0" indent="0">
              <a:buNone/>
            </a:pPr>
            <a:r>
              <a:rPr lang="lt-LT" dirty="0" smtClean="0"/>
              <a:t>	</a:t>
            </a:r>
            <a:r>
              <a:rPr lang="lt-LT" sz="2400" dirty="0" smtClean="0">
                <a:latin typeface="Times New Roman" panose="02020603050405020304" pitchFamily="18" charset="0"/>
                <a:cs typeface="Times New Roman" panose="02020603050405020304" pitchFamily="18" charset="0"/>
              </a:rPr>
              <a:t>Jau </a:t>
            </a:r>
            <a:r>
              <a:rPr lang="lt-LT" sz="2400" dirty="0">
                <a:latin typeface="Times New Roman" panose="02020603050405020304" pitchFamily="18" charset="0"/>
                <a:cs typeface="Times New Roman" panose="02020603050405020304" pitchFamily="18" charset="0"/>
              </a:rPr>
              <a:t>dešimtmetį lapkričio 6-ąją dieną Lietuvoje švenčiama Pyragų diena. Tą dieną visi kviečiami kepti pyragus ir pasidalinti šiluma ir gerumu. </a:t>
            </a:r>
            <a:endParaRPr lang="en-US" sz="2400" dirty="0">
              <a:latin typeface="Times New Roman" panose="02020603050405020304" pitchFamily="18" charset="0"/>
              <a:cs typeface="Times New Roman" panose="02020603050405020304" pitchFamily="18" charset="0"/>
            </a:endParaRPr>
          </a:p>
          <a:p>
            <a:pPr marL="0" indent="0">
              <a:buNone/>
            </a:pPr>
            <a:r>
              <a:rPr lang="lt-LT" sz="2400" dirty="0" smtClean="0">
                <a:latin typeface="Times New Roman" panose="02020603050405020304" pitchFamily="18" charset="0"/>
                <a:cs typeface="Times New Roman" panose="02020603050405020304" pitchFamily="18" charset="0"/>
              </a:rPr>
              <a:t>	Šia </a:t>
            </a:r>
            <a:r>
              <a:rPr lang="lt-LT" sz="2400" dirty="0">
                <a:latin typeface="Times New Roman" panose="02020603050405020304" pitchFamily="18" charset="0"/>
                <a:cs typeface="Times New Roman" panose="02020603050405020304" pitchFamily="18" charset="0"/>
              </a:rPr>
              <a:t>puikia </a:t>
            </a:r>
            <a:r>
              <a:rPr lang="lt-LT" sz="2400" dirty="0" smtClean="0">
                <a:latin typeface="Times New Roman" panose="02020603050405020304" pitchFamily="18" charset="0"/>
                <a:cs typeface="Times New Roman" panose="02020603050405020304" pitchFamily="18" charset="0"/>
              </a:rPr>
              <a:t>proga, </a:t>
            </a:r>
            <a:r>
              <a:rPr lang="lt-LT" sz="2400" dirty="0">
                <a:latin typeface="Times New Roman" panose="02020603050405020304" pitchFamily="18" charset="0"/>
                <a:cs typeface="Times New Roman" panose="02020603050405020304" pitchFamily="18" charset="0"/>
              </a:rPr>
              <a:t>Vilniaus lopšelio-darželio „Molinukas“ pedagogės 2023 m. spalio 30  - lapkričio 10 dienomis organizavo respublikinį projektą „Gardžioji pyrago riekelė“. Projekto </a:t>
            </a:r>
            <a:r>
              <a:rPr lang="lt-LT" sz="2400" dirty="0" smtClean="0">
                <a:latin typeface="Times New Roman" panose="02020603050405020304" pitchFamily="18" charset="0"/>
                <a:cs typeface="Times New Roman" panose="02020603050405020304" pitchFamily="18" charset="0"/>
              </a:rPr>
              <a:t>tikslas </a:t>
            </a:r>
            <a:r>
              <a:rPr lang="lt-LT" sz="2400" dirty="0">
                <a:latin typeface="Times New Roman" panose="02020603050405020304" pitchFamily="18" charset="0"/>
                <a:cs typeface="Times New Roman" panose="02020603050405020304" pitchFamily="18" charset="0"/>
              </a:rPr>
              <a:t>- suburti vaikus, tėvus (globėjus) ir mokytojus draugėn ir, veikiant drauge su vaikais, dovanoti dalelę gerumo ir džiugias emocijas aplinkiniams, ir tuo pat metu mokytis pajusti, kokia didelė laimė yra galėti dalintis savo kūrybos vaisiais. </a:t>
            </a: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6865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urinio vietos rezervavimo ženklas 5"/>
          <p:cNvPicPr>
            <a:picLocks noGrp="1" noChangeAspect="1"/>
          </p:cNvPicPr>
          <p:nvPr>
            <p:ph sz="half" idx="4294967295"/>
          </p:nvPr>
        </p:nvPicPr>
        <p:blipFill>
          <a:blip r:embed="rId2"/>
          <a:stretch>
            <a:fillRect/>
          </a:stretch>
        </p:blipFill>
        <p:spPr>
          <a:xfrm>
            <a:off x="114300" y="583565"/>
            <a:ext cx="3509010" cy="5851394"/>
          </a:xfrm>
          <a:prstGeom prst="rect">
            <a:avLst/>
          </a:prstGeom>
        </p:spPr>
      </p:pic>
      <p:pic>
        <p:nvPicPr>
          <p:cNvPr id="9" name="Turinio vietos rezervavimo ženklas 8"/>
          <p:cNvPicPr>
            <a:picLocks noGrp="1" noChangeAspect="1"/>
          </p:cNvPicPr>
          <p:nvPr>
            <p:ph sz="half" idx="4294967295"/>
          </p:nvPr>
        </p:nvPicPr>
        <p:blipFill>
          <a:blip r:embed="rId3"/>
          <a:stretch>
            <a:fillRect/>
          </a:stretch>
        </p:blipFill>
        <p:spPr>
          <a:xfrm>
            <a:off x="3720200" y="583565"/>
            <a:ext cx="3879110" cy="5816407"/>
          </a:xfrm>
          <a:prstGeom prst="rect">
            <a:avLst/>
          </a:prstGeom>
        </p:spPr>
      </p:pic>
      <p:pic>
        <p:nvPicPr>
          <p:cNvPr id="10" name="Paveikslėlis 9"/>
          <p:cNvPicPr>
            <a:picLocks noChangeAspect="1"/>
          </p:cNvPicPr>
          <p:nvPr/>
        </p:nvPicPr>
        <p:blipFill>
          <a:blip r:embed="rId4"/>
          <a:stretch>
            <a:fillRect/>
          </a:stretch>
        </p:blipFill>
        <p:spPr>
          <a:xfrm>
            <a:off x="7696298" y="583564"/>
            <a:ext cx="4362306" cy="5816407"/>
          </a:xfrm>
          <a:prstGeom prst="rect">
            <a:avLst/>
          </a:prstGeom>
        </p:spPr>
      </p:pic>
    </p:spTree>
    <p:extLst>
      <p:ext uri="{BB962C8B-B14F-4D97-AF65-F5344CB8AC3E}">
        <p14:creationId xmlns:p14="http://schemas.microsoft.com/office/powerpoint/2010/main" val="1425621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p:cNvPicPr>
            <a:picLocks noGrp="1" noChangeAspect="1"/>
          </p:cNvPicPr>
          <p:nvPr>
            <p:ph sz="half" idx="4294967295"/>
          </p:nvPr>
        </p:nvPicPr>
        <p:blipFill>
          <a:blip r:embed="rId2"/>
          <a:stretch>
            <a:fillRect/>
          </a:stretch>
        </p:blipFill>
        <p:spPr>
          <a:xfrm>
            <a:off x="640080" y="919797"/>
            <a:ext cx="5284788" cy="5284787"/>
          </a:xfrm>
          <a:prstGeom prst="rect">
            <a:avLst/>
          </a:prstGeom>
        </p:spPr>
      </p:pic>
      <p:pic>
        <p:nvPicPr>
          <p:cNvPr id="6" name="Turinio vietos rezervavimo ženklas 5"/>
          <p:cNvPicPr>
            <a:picLocks noGrp="1" noChangeAspect="1"/>
          </p:cNvPicPr>
          <p:nvPr>
            <p:ph sz="half" idx="4294967295"/>
          </p:nvPr>
        </p:nvPicPr>
        <p:blipFill>
          <a:blip r:embed="rId3"/>
          <a:stretch>
            <a:fillRect/>
          </a:stretch>
        </p:blipFill>
        <p:spPr>
          <a:xfrm>
            <a:off x="6257290" y="919797"/>
            <a:ext cx="5283200" cy="5284787"/>
          </a:xfrm>
          <a:prstGeom prst="rect">
            <a:avLst/>
          </a:prstGeom>
        </p:spPr>
      </p:pic>
    </p:spTree>
    <p:extLst>
      <p:ext uri="{BB962C8B-B14F-4D97-AF65-F5344CB8AC3E}">
        <p14:creationId xmlns:p14="http://schemas.microsoft.com/office/powerpoint/2010/main" val="121762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urinio vietos rezervavimo ženklas 9"/>
          <p:cNvSpPr>
            <a:spLocks noGrp="1"/>
          </p:cNvSpPr>
          <p:nvPr>
            <p:ph idx="4294967295"/>
          </p:nvPr>
        </p:nvSpPr>
        <p:spPr>
          <a:xfrm>
            <a:off x="880110" y="1791335"/>
            <a:ext cx="10515600" cy="4351338"/>
          </a:xfrm>
        </p:spPr>
        <p:txBody>
          <a:bodyPr/>
          <a:lstStyle/>
          <a:p>
            <a:pPr marL="457200" lvl="1" indent="0">
              <a:buNone/>
            </a:pPr>
            <a:r>
              <a:rPr lang="lt-LT" dirty="0" smtClean="0">
                <a:latin typeface="Times New Roman" panose="02020603050405020304" pitchFamily="18" charset="0"/>
                <a:cs typeface="Times New Roman" panose="02020603050405020304" pitchFamily="18" charset="0"/>
              </a:rPr>
              <a:t>	Projekto </a:t>
            </a:r>
            <a:r>
              <a:rPr lang="lt-LT" dirty="0">
                <a:latin typeface="Times New Roman" panose="02020603050405020304" pitchFamily="18" charset="0"/>
                <a:cs typeface="Times New Roman" panose="02020603050405020304" pitchFamily="18" charset="0"/>
              </a:rPr>
              <a:t>tikslas ir uždaviniai pasiekti, - pavyko </a:t>
            </a:r>
            <a:r>
              <a:rPr lang="lt-LT" dirty="0" smtClean="0">
                <a:latin typeface="Times New Roman" panose="02020603050405020304" pitchFamily="18" charset="0"/>
                <a:cs typeface="Times New Roman" panose="02020603050405020304" pitchFamily="18" charset="0"/>
              </a:rPr>
              <a:t>suburti </a:t>
            </a:r>
            <a:r>
              <a:rPr lang="lt-LT" dirty="0">
                <a:latin typeface="Times New Roman" panose="02020603050405020304" pitchFamily="18" charset="0"/>
                <a:cs typeface="Times New Roman" panose="02020603050405020304" pitchFamily="18" charset="0"/>
              </a:rPr>
              <a:t>puikų bendraminčių būrį, respublikiniame projekte dalyvavo 70 pedagogų, tėvų (globėjų) iš visos Lietuvos, kurie drauge su ugdytiniais (vaikais) eksperimentuodami maisto produktais, patyrė kūrybos ir bendradarbiavimo džiaugsmą, kepė pyragus, mokėsi bendrauti vaišindamiesi prie žolelių arbatos ar pieno puodelio, o džiugiomis akimirkomis, įamžintomis nuotraukose, dalinosi </a:t>
            </a:r>
            <a:r>
              <a:rPr lang="lt-LT" dirty="0" err="1">
                <a:latin typeface="Times New Roman" panose="02020603050405020304" pitchFamily="18" charset="0"/>
                <a:cs typeface="Times New Roman" panose="02020603050405020304" pitchFamily="18" charset="0"/>
              </a:rPr>
              <a:t>facebook</a:t>
            </a:r>
            <a:r>
              <a:rPr lang="lt-LT" dirty="0">
                <a:latin typeface="Times New Roman" panose="02020603050405020304" pitchFamily="18" charset="0"/>
                <a:cs typeface="Times New Roman" panose="02020603050405020304" pitchFamily="18" charset="0"/>
              </a:rPr>
              <a:t> </a:t>
            </a:r>
            <a:r>
              <a:rPr lang="lt-LT" dirty="0" err="1">
                <a:latin typeface="Times New Roman" panose="02020603050405020304" pitchFamily="18" charset="0"/>
                <a:cs typeface="Times New Roman" panose="02020603050405020304" pitchFamily="18" charset="0"/>
              </a:rPr>
              <a:t>gupėje</a:t>
            </a:r>
            <a:r>
              <a:rPr lang="lt-LT"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134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4294967295"/>
          </p:nvPr>
        </p:nvSpPr>
        <p:spPr>
          <a:xfrm>
            <a:off x="914400" y="1574165"/>
            <a:ext cx="10515600" cy="4644000"/>
          </a:xfrm>
        </p:spPr>
        <p:txBody>
          <a:bodyPr>
            <a:normAutofit/>
          </a:bodyPr>
          <a:lstStyle/>
          <a:p>
            <a:pPr marL="0" indent="0">
              <a:buNone/>
            </a:pPr>
            <a:r>
              <a:rPr lang="lt-LT" sz="2400" dirty="0">
                <a:latin typeface="Times New Roman" panose="02020603050405020304" pitchFamily="18" charset="0"/>
                <a:cs typeface="Times New Roman" panose="02020603050405020304" pitchFamily="18" charset="0"/>
              </a:rPr>
              <a:t>Projekto organizatoriai:</a:t>
            </a:r>
          </a:p>
          <a:p>
            <a:pPr marL="0" indent="0">
              <a:buNone/>
            </a:pPr>
            <a:r>
              <a:rPr lang="lt-LT" sz="2400" dirty="0">
                <a:latin typeface="Times New Roman" panose="02020603050405020304" pitchFamily="18" charset="0"/>
                <a:cs typeface="Times New Roman" panose="02020603050405020304" pitchFamily="18" charset="0"/>
              </a:rPr>
              <a:t>Lopšelio-darželio „</a:t>
            </a:r>
            <a:r>
              <a:rPr lang="lt-LT" sz="2400" dirty="0" err="1">
                <a:latin typeface="Times New Roman" panose="02020603050405020304" pitchFamily="18" charset="0"/>
                <a:cs typeface="Times New Roman" panose="02020603050405020304" pitchFamily="18" charset="0"/>
              </a:rPr>
              <a:t>Molinukas“mokytoja</a:t>
            </a:r>
            <a:r>
              <a:rPr lang="lt-LT" sz="2400" dirty="0">
                <a:latin typeface="Times New Roman" panose="02020603050405020304" pitchFamily="18" charset="0"/>
                <a:cs typeface="Times New Roman" panose="02020603050405020304" pitchFamily="18" charset="0"/>
              </a:rPr>
              <a:t> metodininkė Asta </a:t>
            </a:r>
            <a:r>
              <a:rPr lang="lt-LT" sz="2400" dirty="0" err="1">
                <a:latin typeface="Times New Roman" panose="02020603050405020304" pitchFamily="18" charset="0"/>
                <a:cs typeface="Times New Roman" panose="02020603050405020304" pitchFamily="18" charset="0"/>
              </a:rPr>
              <a:t>Sėjūnaitė-Grinkevičienė</a:t>
            </a:r>
            <a:endParaRPr lang="lt-LT" sz="2400" dirty="0">
              <a:latin typeface="Times New Roman" panose="02020603050405020304" pitchFamily="18" charset="0"/>
              <a:cs typeface="Times New Roman" panose="02020603050405020304" pitchFamily="18" charset="0"/>
            </a:endParaRPr>
          </a:p>
          <a:p>
            <a:pPr marL="0" indent="0">
              <a:buNone/>
            </a:pPr>
            <a:r>
              <a:rPr lang="lt-LT" sz="2400" dirty="0">
                <a:latin typeface="Times New Roman" panose="02020603050405020304" pitchFamily="18" charset="0"/>
                <a:cs typeface="Times New Roman" panose="02020603050405020304" pitchFamily="18" charset="0"/>
              </a:rPr>
              <a:t>Lopšelio-darželio „</a:t>
            </a:r>
            <a:r>
              <a:rPr lang="lt-LT" sz="2400" dirty="0" err="1">
                <a:latin typeface="Times New Roman" panose="02020603050405020304" pitchFamily="18" charset="0"/>
                <a:cs typeface="Times New Roman" panose="02020603050405020304" pitchFamily="18" charset="0"/>
              </a:rPr>
              <a:t>Molinukas“vyresioji</a:t>
            </a:r>
            <a:r>
              <a:rPr lang="lt-LT" sz="2400" dirty="0">
                <a:latin typeface="Times New Roman" panose="02020603050405020304" pitchFamily="18" charset="0"/>
                <a:cs typeface="Times New Roman" panose="02020603050405020304" pitchFamily="18" charset="0"/>
              </a:rPr>
              <a:t> mokytoja Miglė </a:t>
            </a:r>
            <a:r>
              <a:rPr lang="lt-LT" sz="2400" dirty="0" err="1">
                <a:latin typeface="Times New Roman" panose="02020603050405020304" pitchFamily="18" charset="0"/>
                <a:cs typeface="Times New Roman" panose="02020603050405020304" pitchFamily="18" charset="0"/>
              </a:rPr>
              <a:t>Garškienė</a:t>
            </a:r>
            <a:r>
              <a:rPr lang="lt-LT" sz="2400" dirty="0">
                <a:latin typeface="Times New Roman" panose="02020603050405020304" pitchFamily="18" charset="0"/>
                <a:cs typeface="Times New Roman" panose="02020603050405020304" pitchFamily="18" charset="0"/>
              </a:rPr>
              <a:t> Lopšelio-darželio „</a:t>
            </a:r>
            <a:r>
              <a:rPr lang="lt-LT" sz="2400" dirty="0" err="1">
                <a:latin typeface="Times New Roman" panose="02020603050405020304" pitchFamily="18" charset="0"/>
                <a:cs typeface="Times New Roman" panose="02020603050405020304" pitchFamily="18" charset="0"/>
              </a:rPr>
              <a:t>Molinukas“mokytoja</a:t>
            </a:r>
            <a:r>
              <a:rPr lang="lt-LT" sz="2400" dirty="0">
                <a:latin typeface="Times New Roman" panose="02020603050405020304" pitchFamily="18" charset="0"/>
                <a:cs typeface="Times New Roman" panose="02020603050405020304" pitchFamily="18" charset="0"/>
              </a:rPr>
              <a:t> Aldona </a:t>
            </a:r>
            <a:r>
              <a:rPr lang="lt-LT" sz="2400" dirty="0" err="1">
                <a:latin typeface="Times New Roman" panose="02020603050405020304" pitchFamily="18" charset="0"/>
                <a:cs typeface="Times New Roman" panose="02020603050405020304" pitchFamily="18" charset="0"/>
              </a:rPr>
              <a:t>Kačinskienė</a:t>
            </a:r>
            <a:r>
              <a:rPr lang="lt-LT" sz="2400" dirty="0">
                <a:latin typeface="Times New Roman" panose="02020603050405020304" pitchFamily="18" charset="0"/>
                <a:cs typeface="Times New Roman" panose="02020603050405020304" pitchFamily="18" charset="0"/>
              </a:rPr>
              <a:t>.</a:t>
            </a:r>
          </a:p>
          <a:p>
            <a:pPr marL="0" indent="0">
              <a:buNone/>
            </a:pPr>
            <a:r>
              <a:rPr lang="lt-LT" sz="2400" dirty="0">
                <a:latin typeface="Times New Roman" panose="02020603050405020304" pitchFamily="18" charset="0"/>
                <a:cs typeface="Times New Roman" panose="02020603050405020304" pitchFamily="18" charset="0"/>
              </a:rPr>
              <a:t>Projekto koordinatorė – Vilniaus lopšelio-darželio „Molinukas“ direktorės pavaduotoja ugdymui Ingrida Laužikienė.</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6602747"/>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84</Words>
  <Application>Microsoft Office PowerPoint</Application>
  <PresentationFormat>Plačiaekranė</PresentationFormat>
  <Paragraphs>22</Paragraphs>
  <Slides>6</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6</vt:i4>
      </vt:variant>
    </vt:vector>
  </HeadingPairs>
  <TitlesOfParts>
    <vt:vector size="11" baseType="lpstr">
      <vt:lpstr>Arial</vt:lpstr>
      <vt:lpstr>Calibri</vt:lpstr>
      <vt:lpstr>Calibri Light</vt:lpstr>
      <vt:lpstr>Times New Roman</vt:lpstr>
      <vt:lpstr>„Office“ tema</vt:lpstr>
      <vt:lpstr>VILNIAUS LOPŠELIO-DARŽELIO   „MOLINUKAS“  RESPUBLIKINIS PROJEKTAS   „GARDŽIOJI PYRAGO RIEKELĖ“</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VILNIAUS LOPŠELIO-DARŽELIO   „MOLINUKAS“  RESPUBLIKINIS PROJEKTAS  „GARDŽIOJI PYRAGO RIEKELĖ“</dc:title>
  <dc:creator>molinukas</dc:creator>
  <cp:lastModifiedBy>molinukas</cp:lastModifiedBy>
  <cp:revision>12</cp:revision>
  <dcterms:created xsi:type="dcterms:W3CDTF">2023-11-17T11:11:38Z</dcterms:created>
  <dcterms:modified xsi:type="dcterms:W3CDTF">2023-11-17T13:43:43Z</dcterms:modified>
</cp:coreProperties>
</file>