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85" r:id="rId2"/>
    <p:sldId id="289" r:id="rId3"/>
    <p:sldId id="286" r:id="rId4"/>
    <p:sldId id="284" r:id="rId5"/>
    <p:sldId id="287" r:id="rId6"/>
    <p:sldId id="260" r:id="rId7"/>
    <p:sldId id="257" r:id="rId8"/>
    <p:sldId id="258" r:id="rId9"/>
    <p:sldId id="261" r:id="rId10"/>
    <p:sldId id="278" r:id="rId11"/>
    <p:sldId id="279" r:id="rId12"/>
    <p:sldId id="290" r:id="rId13"/>
    <p:sldId id="280" r:id="rId14"/>
    <p:sldId id="281" r:id="rId15"/>
    <p:sldId id="282" r:id="rId16"/>
    <p:sldId id="288" r:id="rId17"/>
    <p:sldId id="283" r:id="rId18"/>
    <p:sldId id="291" r:id="rId19"/>
    <p:sldId id="273" r:id="rId20"/>
  </p:sldIdLst>
  <p:sldSz cx="12192000" cy="6858000"/>
  <p:notesSz cx="6858000" cy="9144000"/>
  <p:defaultTextStyle>
    <a:defPPr rtl="0">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06" y="72"/>
      </p:cViewPr>
      <p:guideLst/>
    </p:cSldViewPr>
  </p:slideViewPr>
  <p:notesTextViewPr>
    <p:cViewPr>
      <p:scale>
        <a:sx n="1" d="1"/>
        <a:sy n="1" d="1"/>
      </p:scale>
      <p:origin x="0" y="0"/>
    </p:cViewPr>
  </p:notesTextViewPr>
  <p:notesViewPr>
    <p:cSldViewPr snapToGrid="0">
      <p:cViewPr varScale="1">
        <p:scale>
          <a:sx n="100" d="100"/>
          <a:sy n="100" d="100"/>
        </p:scale>
        <p:origin x="231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t-LT" dirty="0"/>
          </a:p>
        </p:txBody>
      </p:sp>
      <p:sp>
        <p:nvSpPr>
          <p:cNvPr id="3" name="2 datos vietos rezervavimo ženklas"/>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88CE8A4-D5E7-4424-9A68-3606775CE75E}" type="datetime1">
              <a:rPr lang="lt-LT" smtClean="0"/>
              <a:t>2022-07-22</a:t>
            </a:fld>
            <a:endParaRPr lang="lt-LT" dirty="0"/>
          </a:p>
        </p:txBody>
      </p:sp>
      <p:sp>
        <p:nvSpPr>
          <p:cNvPr id="4" name="3 poraštės vietos rezervavimo ženklas"/>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t-LT" dirty="0"/>
          </a:p>
        </p:txBody>
      </p:sp>
      <p:sp>
        <p:nvSpPr>
          <p:cNvPr id="5" name="4 skaidrės numerio vietos rezervavimo ženklas"/>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037FB0-595B-40EF-A0BA-20862A72C3E0}" type="slidenum">
              <a:rPr lang="lt-LT" smtClean="0"/>
              <a:t>‹#›</a:t>
            </a:fld>
            <a:endParaRPr lang="lt-LT" dirty="0"/>
          </a:p>
        </p:txBody>
      </p:sp>
    </p:spTree>
    <p:extLst>
      <p:ext uri="{BB962C8B-B14F-4D97-AF65-F5344CB8AC3E}">
        <p14:creationId xmlns:p14="http://schemas.microsoft.com/office/powerpoint/2010/main" val="3354347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t-LT" dirty="0"/>
          </a:p>
        </p:txBody>
      </p:sp>
      <p:sp>
        <p:nvSpPr>
          <p:cNvPr id="3" name="2 datos vietos rezervavimo ženklas"/>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5C63157-E6F6-439F-B0E6-F26A71F82A75}" type="datetime1">
              <a:rPr lang="lt-LT" smtClean="0"/>
              <a:t>2022-07-22</a:t>
            </a:fld>
            <a:endParaRPr lang="lt-LT" dirty="0"/>
          </a:p>
        </p:txBody>
      </p:sp>
      <p:sp>
        <p:nvSpPr>
          <p:cNvPr id="4" name="3 skaidrės vaizdo vietos rezervavimo ženklas"/>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lt-LT" dirty="0"/>
          </a:p>
        </p:txBody>
      </p:sp>
      <p:sp>
        <p:nvSpPr>
          <p:cNvPr id="5" name="4 pastabų vietos rezervavimo ženklas"/>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t-LT" dirty="0" smtClean="0"/>
              <a:t>Redaguoti šablono teksto stilius</a:t>
            </a:r>
          </a:p>
          <a:p>
            <a:pPr lvl="1" rtl="0"/>
            <a:r>
              <a:rPr lang="lt-LT" dirty="0" smtClean="0"/>
              <a:t>Antras lygis</a:t>
            </a:r>
          </a:p>
          <a:p>
            <a:pPr lvl="2" rtl="0"/>
            <a:r>
              <a:rPr lang="lt-LT" dirty="0" smtClean="0"/>
              <a:t>Trečias lygis</a:t>
            </a:r>
          </a:p>
          <a:p>
            <a:pPr lvl="3" rtl="0"/>
            <a:r>
              <a:rPr lang="lt-LT" dirty="0" smtClean="0"/>
              <a:t>Ketvirtas lygis</a:t>
            </a:r>
          </a:p>
          <a:p>
            <a:pPr lvl="4" rtl="0"/>
            <a:r>
              <a:rPr lang="lt-LT" dirty="0" smtClean="0"/>
              <a:t>Penktas lygis</a:t>
            </a:r>
            <a:endParaRPr lang="lt-LT" dirty="0"/>
          </a:p>
        </p:txBody>
      </p:sp>
      <p:sp>
        <p:nvSpPr>
          <p:cNvPr id="6" name="5 poraštės vietos rezervavimo ženklas"/>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t-LT" dirty="0"/>
          </a:p>
        </p:txBody>
      </p:sp>
      <p:sp>
        <p:nvSpPr>
          <p:cNvPr id="7" name="6 skaidrės numerio vietos rezervavimo ženklas"/>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94165F4-379C-44F2-8E89-DB43904FE854}" type="slidenum">
              <a:rPr lang="lt-LT" smtClean="0"/>
              <a:t>‹#›</a:t>
            </a:fld>
            <a:endParaRPr lang="lt-LT" dirty="0"/>
          </a:p>
        </p:txBody>
      </p:sp>
    </p:spTree>
    <p:extLst>
      <p:ext uri="{BB962C8B-B14F-4D97-AF65-F5344CB8AC3E}">
        <p14:creationId xmlns:p14="http://schemas.microsoft.com/office/powerpoint/2010/main" val="13348656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pPr rtl="0"/>
            <a:fld id="{B94165F4-379C-44F2-8E89-DB43904FE854}" type="slidenum">
              <a:rPr lang="lt-LT" smtClean="0"/>
              <a:t>4</a:t>
            </a:fld>
            <a:endParaRPr lang="lt-LT" dirty="0"/>
          </a:p>
        </p:txBody>
      </p:sp>
    </p:spTree>
    <p:extLst>
      <p:ext uri="{BB962C8B-B14F-4D97-AF65-F5344CB8AC3E}">
        <p14:creationId xmlns:p14="http://schemas.microsoft.com/office/powerpoint/2010/main" val="146266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15</a:t>
            </a:fld>
            <a:endParaRPr lang="lt-LT" dirty="0"/>
          </a:p>
        </p:txBody>
      </p:sp>
    </p:spTree>
    <p:extLst>
      <p:ext uri="{BB962C8B-B14F-4D97-AF65-F5344CB8AC3E}">
        <p14:creationId xmlns:p14="http://schemas.microsoft.com/office/powerpoint/2010/main" val="190008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17</a:t>
            </a:fld>
            <a:endParaRPr lang="lt-LT" dirty="0"/>
          </a:p>
        </p:txBody>
      </p:sp>
    </p:spTree>
    <p:extLst>
      <p:ext uri="{BB962C8B-B14F-4D97-AF65-F5344CB8AC3E}">
        <p14:creationId xmlns:p14="http://schemas.microsoft.com/office/powerpoint/2010/main" val="35290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pPr rtl="0"/>
            <a:fld id="{B94165F4-379C-44F2-8E89-DB43904FE854}" type="slidenum">
              <a:rPr lang="lt-LT" smtClean="0"/>
              <a:t>19</a:t>
            </a:fld>
            <a:endParaRPr lang="lt-LT" dirty="0"/>
          </a:p>
        </p:txBody>
      </p:sp>
    </p:spTree>
    <p:extLst>
      <p:ext uri="{BB962C8B-B14F-4D97-AF65-F5344CB8AC3E}">
        <p14:creationId xmlns:p14="http://schemas.microsoft.com/office/powerpoint/2010/main" val="230968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6</a:t>
            </a:fld>
            <a:endParaRPr lang="lt-LT" dirty="0"/>
          </a:p>
        </p:txBody>
      </p:sp>
    </p:spTree>
    <p:extLst>
      <p:ext uri="{BB962C8B-B14F-4D97-AF65-F5344CB8AC3E}">
        <p14:creationId xmlns:p14="http://schemas.microsoft.com/office/powerpoint/2010/main" val="252095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7</a:t>
            </a:fld>
            <a:endParaRPr lang="lt-LT" dirty="0"/>
          </a:p>
        </p:txBody>
      </p:sp>
    </p:spTree>
    <p:extLst>
      <p:ext uri="{BB962C8B-B14F-4D97-AF65-F5344CB8AC3E}">
        <p14:creationId xmlns:p14="http://schemas.microsoft.com/office/powerpoint/2010/main" val="36299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8</a:t>
            </a:fld>
            <a:endParaRPr lang="lt-LT" dirty="0"/>
          </a:p>
        </p:txBody>
      </p:sp>
    </p:spTree>
    <p:extLst>
      <p:ext uri="{BB962C8B-B14F-4D97-AF65-F5344CB8AC3E}">
        <p14:creationId xmlns:p14="http://schemas.microsoft.com/office/powerpoint/2010/main" val="2435824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9</a:t>
            </a:fld>
            <a:endParaRPr lang="lt-LT" dirty="0"/>
          </a:p>
        </p:txBody>
      </p:sp>
    </p:spTree>
    <p:extLst>
      <p:ext uri="{BB962C8B-B14F-4D97-AF65-F5344CB8AC3E}">
        <p14:creationId xmlns:p14="http://schemas.microsoft.com/office/powerpoint/2010/main" val="159044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10</a:t>
            </a:fld>
            <a:endParaRPr lang="lt-LT" dirty="0"/>
          </a:p>
        </p:txBody>
      </p:sp>
    </p:spTree>
    <p:extLst>
      <p:ext uri="{BB962C8B-B14F-4D97-AF65-F5344CB8AC3E}">
        <p14:creationId xmlns:p14="http://schemas.microsoft.com/office/powerpoint/2010/main" val="158797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11</a:t>
            </a:fld>
            <a:endParaRPr lang="lt-LT" dirty="0"/>
          </a:p>
        </p:txBody>
      </p:sp>
    </p:spTree>
    <p:extLst>
      <p:ext uri="{BB962C8B-B14F-4D97-AF65-F5344CB8AC3E}">
        <p14:creationId xmlns:p14="http://schemas.microsoft.com/office/powerpoint/2010/main" val="274871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13</a:t>
            </a:fld>
            <a:endParaRPr lang="lt-LT" dirty="0"/>
          </a:p>
        </p:txBody>
      </p:sp>
    </p:spTree>
    <p:extLst>
      <p:ext uri="{BB962C8B-B14F-4D97-AF65-F5344CB8AC3E}">
        <p14:creationId xmlns:p14="http://schemas.microsoft.com/office/powerpoint/2010/main" val="82637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rtlCol="0"/>
          <a:lstStyle/>
          <a:p>
            <a:pPr rtl="0"/>
            <a:r>
              <a:rPr lang="lt-LT" dirty="0" smtClean="0"/>
              <a:t>PASTABA. Norėdami keisti šios skaidrės vaizdą, pasirinkite paveikslėlį ir jį panaikinkite. Tada spustelėkite piktogramą Paveikslėlio įterpimas</a:t>
            </a:r>
          </a:p>
          <a:p>
            <a:pPr rtl="0"/>
            <a:r>
              <a:rPr lang="lt-LT" dirty="0" smtClean="0"/>
              <a:t>vietos rezervavimo ženkle, norėdami įterpti savo vaizdą.</a:t>
            </a:r>
            <a:endParaRPr lang="lt-LT" dirty="0"/>
          </a:p>
        </p:txBody>
      </p:sp>
      <p:sp>
        <p:nvSpPr>
          <p:cNvPr id="4" name="Skaidrės numerio vietos rezervavimo ženklas 3"/>
          <p:cNvSpPr>
            <a:spLocks noGrp="1"/>
          </p:cNvSpPr>
          <p:nvPr>
            <p:ph type="sldNum" sz="quarter" idx="10"/>
          </p:nvPr>
        </p:nvSpPr>
        <p:spPr/>
        <p:txBody>
          <a:bodyPr rtlCol="0"/>
          <a:lstStyle/>
          <a:p>
            <a:pPr rtl="0"/>
            <a:fld id="{B94165F4-379C-44F2-8E89-DB43904FE854}" type="slidenum">
              <a:rPr lang="lt-LT" smtClean="0"/>
              <a:t>14</a:t>
            </a:fld>
            <a:endParaRPr lang="lt-LT" dirty="0"/>
          </a:p>
        </p:txBody>
      </p:sp>
    </p:spTree>
    <p:extLst>
      <p:ext uri="{BB962C8B-B14F-4D97-AF65-F5344CB8AC3E}">
        <p14:creationId xmlns:p14="http://schemas.microsoft.com/office/powerpoint/2010/main" val="349082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radinė skaidrė">
    <p:spTree>
      <p:nvGrpSpPr>
        <p:cNvPr id="1" name=""/>
        <p:cNvGrpSpPr/>
        <p:nvPr/>
      </p:nvGrpSpPr>
      <p:grpSpPr>
        <a:xfrm>
          <a:off x="0" y="0"/>
          <a:ext cx="0" cy="0"/>
          <a:chOff x="0" y="0"/>
          <a:chExt cx="0" cy="0"/>
        </a:xfrm>
      </p:grpSpPr>
      <p:sp>
        <p:nvSpPr>
          <p:cNvPr id="2" name="1 pavadinimas"/>
          <p:cNvSpPr>
            <a:spLocks noGrp="1"/>
          </p:cNvSpPr>
          <p:nvPr>
            <p:ph type="ctrTitle"/>
          </p:nvPr>
        </p:nvSpPr>
        <p:spPr>
          <a:xfrm>
            <a:off x="1522413" y="1981200"/>
            <a:ext cx="9144000" cy="2609851"/>
          </a:xfrm>
        </p:spPr>
        <p:txBody>
          <a:bodyPr rtlCol="0" anchor="b">
            <a:normAutofit/>
          </a:bodyPr>
          <a:lstStyle>
            <a:lvl1pPr algn="l" rtl="0">
              <a:defRPr sz="6600"/>
            </a:lvl1pPr>
          </a:lstStyle>
          <a:p>
            <a:pPr rtl="0"/>
            <a:r>
              <a:rPr lang="lt-LT" smtClean="0"/>
              <a:t>Spustelėję redag. ruoš. pavad. stilių</a:t>
            </a:r>
            <a:endParaRPr lang="lt-LT" dirty="0"/>
          </a:p>
        </p:txBody>
      </p:sp>
      <p:sp>
        <p:nvSpPr>
          <p:cNvPr id="3" name="2 paantraštė"/>
          <p:cNvSpPr>
            <a:spLocks noGrp="1"/>
          </p:cNvSpPr>
          <p:nvPr>
            <p:ph type="subTitle" idx="1"/>
          </p:nvPr>
        </p:nvSpPr>
        <p:spPr>
          <a:xfrm>
            <a:off x="1522413" y="4800600"/>
            <a:ext cx="9144000" cy="1143000"/>
          </a:xfrm>
        </p:spPr>
        <p:txBody>
          <a:bodyPr rtlCol="0"/>
          <a:lstStyle>
            <a:lvl1pPr marL="0" indent="0" algn="l" rtl="0">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t-LT" smtClean="0"/>
              <a:t>Spustelėkite norėdami redaguoti šablono paantraštės stilių</a:t>
            </a:r>
            <a:endParaRPr lang="lt-LT" dirty="0"/>
          </a:p>
        </p:txBody>
      </p:sp>
    </p:spTree>
    <p:extLst>
      <p:ext uri="{BB962C8B-B14F-4D97-AF65-F5344CB8AC3E}">
        <p14:creationId xmlns:p14="http://schemas.microsoft.com/office/powerpoint/2010/main" val="29199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7"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3" name="2 turinio vietos rezervavimo ženklas"/>
          <p:cNvSpPr>
            <a:spLocks noGrp="1"/>
          </p:cNvSpPr>
          <p:nvPr>
            <p:ph idx="1"/>
          </p:nvPr>
        </p:nvSpPr>
        <p:spPr/>
        <p:txBody>
          <a:bodyPr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4" name="3 datos vietos rezervavimo ženklas"/>
          <p:cNvSpPr>
            <a:spLocks noGrp="1"/>
          </p:cNvSpPr>
          <p:nvPr>
            <p:ph type="dt" sz="half" idx="10"/>
          </p:nvPr>
        </p:nvSpPr>
        <p:spPr/>
        <p:txBody>
          <a:bodyPr rtlCol="0"/>
          <a:lstStyle/>
          <a:p>
            <a:pPr rtl="0"/>
            <a:fld id="{7E77F3C7-30E8-4F5D-9AA8-0AE3943897B6}" type="datetime1">
              <a:rPr lang="lt-LT" smtClean="0"/>
              <a:t>2022-07-22</a:t>
            </a:fld>
            <a:endParaRPr lang="lt-LT" dirty="0"/>
          </a:p>
        </p:txBody>
      </p:sp>
      <p:sp>
        <p:nvSpPr>
          <p:cNvPr id="6" name="5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31035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nchor="b">
            <a:normAutofit/>
          </a:bodyPr>
          <a:lstStyle>
            <a:lvl1pPr rtl="0">
              <a:defRPr sz="4800"/>
            </a:lvl1pPr>
          </a:lstStyle>
          <a:p>
            <a:pPr rtl="0"/>
            <a:r>
              <a:rPr lang="lt-LT" smtClean="0"/>
              <a:t>Spustelėję redag. ruoš. pavad. stilių</a:t>
            </a:r>
            <a:endParaRPr lang="lt-LT" dirty="0"/>
          </a:p>
        </p:txBody>
      </p:sp>
      <p:sp>
        <p:nvSpPr>
          <p:cNvPr id="3" name="2 teksto vietos rezervavimo ženklas"/>
          <p:cNvSpPr>
            <a:spLocks noGrp="1"/>
          </p:cNvSpPr>
          <p:nvPr>
            <p:ph type="body" idx="1"/>
          </p:nvPr>
        </p:nvSpPr>
        <p:spPr>
          <a:xfrm>
            <a:off x="1522413" y="4800600"/>
            <a:ext cx="9144000" cy="1143000"/>
          </a:xfrm>
        </p:spPr>
        <p:txBody>
          <a:bodyPr rtlCol="0"/>
          <a:lstStyle>
            <a:lvl1pPr marL="0" indent="0" rtl="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lt-LT" smtClean="0"/>
              <a:t>Redaguoti šablono teksto stilius</a:t>
            </a:r>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4" name="3 datos vietos rezervavimo ženklas"/>
          <p:cNvSpPr>
            <a:spLocks noGrp="1"/>
          </p:cNvSpPr>
          <p:nvPr>
            <p:ph type="dt" sz="half" idx="10"/>
          </p:nvPr>
        </p:nvSpPr>
        <p:spPr/>
        <p:txBody>
          <a:bodyPr rtlCol="0"/>
          <a:lstStyle/>
          <a:p>
            <a:pPr rtl="0"/>
            <a:fld id="{EB4CEDEB-1ABD-4348-BC2D-FDCC06C9973B}" type="datetime1">
              <a:rPr lang="lt-LT" smtClean="0"/>
              <a:t>2022-07-22</a:t>
            </a:fld>
            <a:endParaRPr lang="lt-LT" dirty="0"/>
          </a:p>
        </p:txBody>
      </p:sp>
      <p:sp>
        <p:nvSpPr>
          <p:cNvPr id="6" name="5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99833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10"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5 laisva forma"/>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3" name="2 turinio vietos rezervavimo ženklas"/>
          <p:cNvSpPr>
            <a:spLocks noGrp="1"/>
          </p:cNvSpPr>
          <p:nvPr>
            <p:ph sz="half" idx="1"/>
          </p:nvPr>
        </p:nvSpPr>
        <p:spPr>
          <a:xfrm>
            <a:off x="1293812" y="1676400"/>
            <a:ext cx="4572000" cy="4500563"/>
          </a:xfrm>
        </p:spPr>
        <p:txBody>
          <a:bodyPr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4" name="3 turinio vietos rezervavimo ženklas"/>
          <p:cNvSpPr>
            <a:spLocks noGrp="1"/>
          </p:cNvSpPr>
          <p:nvPr>
            <p:ph sz="half" idx="2"/>
          </p:nvPr>
        </p:nvSpPr>
        <p:spPr>
          <a:xfrm>
            <a:off x="6323014" y="1676400"/>
            <a:ext cx="4572000" cy="4500563"/>
          </a:xfrm>
        </p:spPr>
        <p:txBody>
          <a:bodyPr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6" name="5 poraštės vietos rezervavimo ženklas"/>
          <p:cNvSpPr>
            <a:spLocks noGrp="1"/>
          </p:cNvSpPr>
          <p:nvPr>
            <p:ph type="ftr" sz="quarter" idx="11"/>
          </p:nvPr>
        </p:nvSpPr>
        <p:spPr/>
        <p:txBody>
          <a:bodyPr rtlCol="0"/>
          <a:lstStyle/>
          <a:p>
            <a:pPr rtl="0"/>
            <a:endParaRPr lang="lt-LT" dirty="0"/>
          </a:p>
        </p:txBody>
      </p:sp>
      <p:sp>
        <p:nvSpPr>
          <p:cNvPr id="5" name="4 datos vietos rezervavimo ženklas"/>
          <p:cNvSpPr>
            <a:spLocks noGrp="1"/>
          </p:cNvSpPr>
          <p:nvPr>
            <p:ph type="dt" sz="half" idx="10"/>
          </p:nvPr>
        </p:nvSpPr>
        <p:spPr/>
        <p:txBody>
          <a:bodyPr rtlCol="0"/>
          <a:lstStyle/>
          <a:p>
            <a:pPr rtl="0"/>
            <a:fld id="{E5271B33-F0B3-47F7-8A3A-0930CA2B1840}" type="datetime1">
              <a:rPr lang="lt-LT" smtClean="0"/>
              <a:t>2022-07-22</a:t>
            </a:fld>
            <a:endParaRPr lang="lt-LT" dirty="0"/>
          </a:p>
        </p:txBody>
      </p:sp>
      <p:sp>
        <p:nvSpPr>
          <p:cNvPr id="7" name="6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9784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alyginimas">
    <p:spTree>
      <p:nvGrpSpPr>
        <p:cNvPr id="1" name=""/>
        <p:cNvGrpSpPr/>
        <p:nvPr/>
      </p:nvGrpSpPr>
      <p:grpSpPr>
        <a:xfrm>
          <a:off x="0" y="0"/>
          <a:ext cx="0" cy="0"/>
          <a:chOff x="0" y="0"/>
          <a:chExt cx="0" cy="0"/>
        </a:xfrm>
      </p:grpSpPr>
      <p:sp>
        <p:nvSpPr>
          <p:cNvPr id="12"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 name="5 laisva forma"/>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1"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a:xfrm>
            <a:off x="1293813" y="456330"/>
            <a:ext cx="9601202" cy="1067669"/>
          </a:xfrm>
        </p:spPr>
        <p:txBody>
          <a:bodyPr rtlCol="0"/>
          <a:lstStyle>
            <a:lvl1pPr rtl="0">
              <a:defRPr/>
            </a:lvl1pPr>
          </a:lstStyle>
          <a:p>
            <a:pPr rtl="0"/>
            <a:r>
              <a:rPr lang="lt-LT" smtClean="0"/>
              <a:t>Spustelėję redag. ruoš. pavad. stilių</a:t>
            </a:r>
            <a:endParaRPr lang="lt-LT" dirty="0"/>
          </a:p>
        </p:txBody>
      </p:sp>
      <p:sp>
        <p:nvSpPr>
          <p:cNvPr id="3" name="2 teksto vietos rezervavimo ženklas"/>
          <p:cNvSpPr>
            <a:spLocks noGrp="1"/>
          </p:cNvSpPr>
          <p:nvPr>
            <p:ph type="body" idx="1"/>
          </p:nvPr>
        </p:nvSpPr>
        <p:spPr>
          <a:xfrm>
            <a:off x="1293813" y="1681163"/>
            <a:ext cx="4572000" cy="823912"/>
          </a:xfrm>
        </p:spPr>
        <p:txBody>
          <a:bodyPr rtlCol="0" anchor="ctr"/>
          <a:lstStyle>
            <a:lvl1pPr marL="0" indent="0" rtl="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t-LT" smtClean="0"/>
              <a:t>Redaguoti šablono teksto stilius</a:t>
            </a:r>
          </a:p>
        </p:txBody>
      </p:sp>
      <p:sp>
        <p:nvSpPr>
          <p:cNvPr id="4" name="3 turinio vietos rezervavimo ženklas"/>
          <p:cNvSpPr>
            <a:spLocks noGrp="1"/>
          </p:cNvSpPr>
          <p:nvPr>
            <p:ph sz="half" idx="2"/>
          </p:nvPr>
        </p:nvSpPr>
        <p:spPr>
          <a:xfrm>
            <a:off x="1293813" y="2505075"/>
            <a:ext cx="4572000" cy="3684588"/>
          </a:xfrm>
        </p:spPr>
        <p:txBody>
          <a:bodyPr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5" name="4 teksto vietos rezervavimo ženklas"/>
          <p:cNvSpPr>
            <a:spLocks noGrp="1"/>
          </p:cNvSpPr>
          <p:nvPr>
            <p:ph type="body" sz="quarter" idx="3"/>
          </p:nvPr>
        </p:nvSpPr>
        <p:spPr>
          <a:xfrm>
            <a:off x="6323015" y="1681163"/>
            <a:ext cx="4572000" cy="823912"/>
          </a:xfrm>
        </p:spPr>
        <p:txBody>
          <a:bodyPr rtlCol="0" anchor="ctr"/>
          <a:lstStyle>
            <a:lvl1pPr marL="0" indent="0" rtl="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t-LT" smtClean="0"/>
              <a:t>Redaguoti šablono teksto stilius</a:t>
            </a:r>
          </a:p>
        </p:txBody>
      </p:sp>
      <p:sp>
        <p:nvSpPr>
          <p:cNvPr id="6" name="5 turinio vietos rezervavimo ženklas"/>
          <p:cNvSpPr>
            <a:spLocks noGrp="1"/>
          </p:cNvSpPr>
          <p:nvPr>
            <p:ph sz="quarter" idx="4"/>
          </p:nvPr>
        </p:nvSpPr>
        <p:spPr>
          <a:xfrm>
            <a:off x="6323015" y="2505075"/>
            <a:ext cx="4572000" cy="3684588"/>
          </a:xfrm>
        </p:spPr>
        <p:txBody>
          <a:bodyPr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8" name="7 poraštės vietos rezervavimo ženklas"/>
          <p:cNvSpPr>
            <a:spLocks noGrp="1"/>
          </p:cNvSpPr>
          <p:nvPr>
            <p:ph type="ftr" sz="quarter" idx="11"/>
          </p:nvPr>
        </p:nvSpPr>
        <p:spPr/>
        <p:txBody>
          <a:bodyPr rtlCol="0"/>
          <a:lstStyle/>
          <a:p>
            <a:pPr rtl="0"/>
            <a:endParaRPr lang="lt-LT" dirty="0"/>
          </a:p>
        </p:txBody>
      </p:sp>
      <p:sp>
        <p:nvSpPr>
          <p:cNvPr id="7" name="6 datos vietos rezervavimo ženklas"/>
          <p:cNvSpPr>
            <a:spLocks noGrp="1"/>
          </p:cNvSpPr>
          <p:nvPr>
            <p:ph type="dt" sz="half" idx="10"/>
          </p:nvPr>
        </p:nvSpPr>
        <p:spPr/>
        <p:txBody>
          <a:bodyPr rtlCol="0"/>
          <a:lstStyle/>
          <a:p>
            <a:pPr rtl="0"/>
            <a:fld id="{36F4DD96-DA2B-449D-AA4B-3F3E1F5A1E34}" type="datetime1">
              <a:rPr lang="lt-LT" smtClean="0"/>
              <a:t>2022-07-22</a:t>
            </a:fld>
            <a:endParaRPr lang="lt-LT" dirty="0"/>
          </a:p>
        </p:txBody>
      </p:sp>
      <p:sp>
        <p:nvSpPr>
          <p:cNvPr id="9" name="8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1669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6"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4" name="3 poraštės vietos rezervavimo ženklas"/>
          <p:cNvSpPr>
            <a:spLocks noGrp="1"/>
          </p:cNvSpPr>
          <p:nvPr>
            <p:ph type="ftr" sz="quarter" idx="11"/>
          </p:nvPr>
        </p:nvSpPr>
        <p:spPr/>
        <p:txBody>
          <a:bodyPr rtlCol="0"/>
          <a:lstStyle/>
          <a:p>
            <a:pPr rtl="0"/>
            <a:endParaRPr lang="lt-LT" dirty="0"/>
          </a:p>
        </p:txBody>
      </p:sp>
      <p:sp>
        <p:nvSpPr>
          <p:cNvPr id="3" name="2 datos vietos rezervavimo ženklas"/>
          <p:cNvSpPr>
            <a:spLocks noGrp="1"/>
          </p:cNvSpPr>
          <p:nvPr>
            <p:ph type="dt" sz="half" idx="10"/>
          </p:nvPr>
        </p:nvSpPr>
        <p:spPr/>
        <p:txBody>
          <a:bodyPr rtlCol="0"/>
          <a:lstStyle/>
          <a:p>
            <a:pPr rtl="0"/>
            <a:fld id="{53E9DEF8-580F-49F4-8C21-B8786B2E0203}" type="datetime1">
              <a:rPr lang="lt-LT" smtClean="0"/>
              <a:t>2022-07-22</a:t>
            </a:fld>
            <a:endParaRPr lang="lt-LT" dirty="0"/>
          </a:p>
        </p:txBody>
      </p:sp>
      <p:sp>
        <p:nvSpPr>
          <p:cNvPr id="5" name="4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0383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Tuščias">
    <p:spTree>
      <p:nvGrpSpPr>
        <p:cNvPr id="1" name=""/>
        <p:cNvGrpSpPr/>
        <p:nvPr/>
      </p:nvGrpSpPr>
      <p:grpSpPr>
        <a:xfrm>
          <a:off x="0" y="0"/>
          <a:ext cx="0" cy="0"/>
          <a:chOff x="0" y="0"/>
          <a:chExt cx="0" cy="0"/>
        </a:xfrm>
      </p:grpSpPr>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402F5958-A506-4F9D-A661-8306090EEADF}"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57607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ušti lapai">
    <p:spTree>
      <p:nvGrpSpPr>
        <p:cNvPr id="1" name=""/>
        <p:cNvGrpSpPr/>
        <p:nvPr/>
      </p:nvGrpSpPr>
      <p:grpSpPr>
        <a:xfrm>
          <a:off x="0" y="0"/>
          <a:ext cx="0" cy="0"/>
          <a:chOff x="0" y="0"/>
          <a:chExt cx="0" cy="0"/>
        </a:xfrm>
      </p:grpSpPr>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A64D5FAA-C93D-4B84-8AA4-D6B018AF2201}"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5946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urinys su antrašte">
    <p:spTree>
      <p:nvGrpSpPr>
        <p:cNvPr id="1" name=""/>
        <p:cNvGrpSpPr/>
        <p:nvPr/>
      </p:nvGrpSpPr>
      <p:grpSpPr>
        <a:xfrm>
          <a:off x="0" y="0"/>
          <a:ext cx="0" cy="0"/>
          <a:chOff x="0" y="0"/>
          <a:chExt cx="0" cy="0"/>
        </a:xfrm>
      </p:grpSpPr>
      <p:sp>
        <p:nvSpPr>
          <p:cNvPr id="10"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5 laisva forma"/>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p:txBody>
          <a:bodyPr rtlCol="0" anchor="b"/>
          <a:lstStyle>
            <a:lvl1pPr rtl="0">
              <a:defRPr sz="3200"/>
            </a:lvl1pPr>
          </a:lstStyle>
          <a:p>
            <a:pPr rtl="0"/>
            <a:r>
              <a:rPr lang="lt-LT" smtClean="0"/>
              <a:t>Spustelėję redag. ruoš. pavad. stilių</a:t>
            </a:r>
            <a:endParaRPr lang="lt-LT" dirty="0"/>
          </a:p>
        </p:txBody>
      </p:sp>
      <p:sp>
        <p:nvSpPr>
          <p:cNvPr id="4" name="3 teksto vietos rezervavimo ženklas"/>
          <p:cNvSpPr>
            <a:spLocks noGrp="1"/>
          </p:cNvSpPr>
          <p:nvPr>
            <p:ph type="body" sz="half" idx="2"/>
          </p:nvPr>
        </p:nvSpPr>
        <p:spPr>
          <a:xfrm>
            <a:off x="1327679" y="1676400"/>
            <a:ext cx="3108960" cy="4572000"/>
          </a:xfrm>
        </p:spPr>
        <p:txBody>
          <a:bodyPr rtlCol="0">
            <a:normAutofit/>
          </a:bodyPr>
          <a:lstStyle>
            <a:lvl1pPr marL="0" indent="0" rtl="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smtClean="0"/>
              <a:t>Redaguoti šablono teksto stilius</a:t>
            </a:r>
          </a:p>
        </p:txBody>
      </p:sp>
      <p:sp>
        <p:nvSpPr>
          <p:cNvPr id="3" name="2 turinio vietos rezervavimo ženklas"/>
          <p:cNvSpPr>
            <a:spLocks noGrp="1"/>
          </p:cNvSpPr>
          <p:nvPr>
            <p:ph idx="1"/>
          </p:nvPr>
        </p:nvSpPr>
        <p:spPr>
          <a:xfrm>
            <a:off x="4724400" y="1676400"/>
            <a:ext cx="6172200" cy="4572000"/>
          </a:xfrm>
        </p:spPr>
        <p:txBody>
          <a:bodyPr rtlCol="0">
            <a:normAutofit/>
          </a:bodyPr>
          <a:lstStyle>
            <a:lvl1pPr rtl="0">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6" name="5 poraštės vietos rezervavimo ženklas"/>
          <p:cNvSpPr>
            <a:spLocks noGrp="1"/>
          </p:cNvSpPr>
          <p:nvPr>
            <p:ph type="ftr" sz="quarter" idx="11"/>
          </p:nvPr>
        </p:nvSpPr>
        <p:spPr/>
        <p:txBody>
          <a:bodyPr rtlCol="0"/>
          <a:lstStyle/>
          <a:p>
            <a:pPr rtl="0"/>
            <a:endParaRPr lang="lt-LT" dirty="0"/>
          </a:p>
        </p:txBody>
      </p:sp>
      <p:sp>
        <p:nvSpPr>
          <p:cNvPr id="5" name="4 datos vietos rezervavimo ženklas"/>
          <p:cNvSpPr>
            <a:spLocks noGrp="1"/>
          </p:cNvSpPr>
          <p:nvPr>
            <p:ph type="dt" sz="half" idx="10"/>
          </p:nvPr>
        </p:nvSpPr>
        <p:spPr/>
        <p:txBody>
          <a:bodyPr rtlCol="0"/>
          <a:lstStyle/>
          <a:p>
            <a:pPr rtl="0"/>
            <a:fld id="{56F933CB-3CBB-4108-98B4-31D5724A1078}" type="datetime1">
              <a:rPr lang="lt-LT" smtClean="0"/>
              <a:t>2022-07-22</a:t>
            </a:fld>
            <a:endParaRPr lang="lt-LT" dirty="0"/>
          </a:p>
        </p:txBody>
      </p:sp>
      <p:sp>
        <p:nvSpPr>
          <p:cNvPr id="7" name="6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33288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7"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3" name="2 vertikalaus teksto vietos rezervavimo ženklas"/>
          <p:cNvSpPr>
            <a:spLocks noGrp="1"/>
          </p:cNvSpPr>
          <p:nvPr>
            <p:ph type="body" orient="vert" idx="1"/>
          </p:nvPr>
        </p:nvSpPr>
        <p:spPr/>
        <p:txBody>
          <a:bodyPr vert="eaVert"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4" name="3 datos vietos rezervavimo ženklas"/>
          <p:cNvSpPr>
            <a:spLocks noGrp="1"/>
          </p:cNvSpPr>
          <p:nvPr>
            <p:ph type="dt" sz="half" idx="10"/>
          </p:nvPr>
        </p:nvSpPr>
        <p:spPr/>
        <p:txBody>
          <a:bodyPr rtlCol="0"/>
          <a:lstStyle/>
          <a:p>
            <a:pPr rtl="0"/>
            <a:fld id="{5B8FBCD4-E3A6-486D-A8B0-1B5C37364065}" type="datetime1">
              <a:rPr lang="lt-LT" smtClean="0"/>
              <a:t>2022-07-22</a:t>
            </a:fld>
            <a:endParaRPr lang="lt-LT" dirty="0"/>
          </a:p>
        </p:txBody>
      </p:sp>
      <p:sp>
        <p:nvSpPr>
          <p:cNvPr id="6" name="5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0175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7" name="5 laisva forma"/>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6 laisva forma"/>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 name="1 vertikalus pavadinimas"/>
          <p:cNvSpPr>
            <a:spLocks noGrp="1"/>
          </p:cNvSpPr>
          <p:nvPr>
            <p:ph type="title" orient="vert"/>
          </p:nvPr>
        </p:nvSpPr>
        <p:spPr>
          <a:xfrm>
            <a:off x="9829800" y="609600"/>
            <a:ext cx="1066800" cy="5638800"/>
          </a:xfrm>
        </p:spPr>
        <p:txBody>
          <a:bodyPr vert="eaVert" rtlCol="0"/>
          <a:lstStyle>
            <a:lvl1pPr rtl="0">
              <a:defRPr/>
            </a:lvl1pPr>
          </a:lstStyle>
          <a:p>
            <a:pPr rtl="0"/>
            <a:r>
              <a:rPr lang="lt-LT" smtClean="0"/>
              <a:t>Spustelėję redag. ruoš. pavad. stilių</a:t>
            </a:r>
            <a:endParaRPr lang="lt-LT" dirty="0"/>
          </a:p>
        </p:txBody>
      </p:sp>
      <p:sp>
        <p:nvSpPr>
          <p:cNvPr id="3" name="2 vertikalaus teksto vietos rezervavimo ženklas"/>
          <p:cNvSpPr>
            <a:spLocks noGrp="1"/>
          </p:cNvSpPr>
          <p:nvPr>
            <p:ph type="body" orient="vert" idx="1"/>
          </p:nvPr>
        </p:nvSpPr>
        <p:spPr>
          <a:xfrm>
            <a:off x="1295399" y="609600"/>
            <a:ext cx="8322734" cy="5638800"/>
          </a:xfrm>
        </p:spPr>
        <p:txBody>
          <a:bodyPr vert="eaVert" rtlCol="0"/>
          <a:lstStyle>
            <a:lvl1pPr rtl="0">
              <a:defRPr/>
            </a:lvl1pPr>
          </a:lstStyle>
          <a:p>
            <a:pPr lvl="0" rtl="0"/>
            <a:r>
              <a:rPr lang="lt-LT" smtClean="0"/>
              <a:t>Redaguoti šablono teksto stilius</a:t>
            </a:r>
          </a:p>
          <a:p>
            <a:pPr lvl="1" rtl="0"/>
            <a:r>
              <a:rPr lang="lt-LT" smtClean="0"/>
              <a:t>Antras lygis</a:t>
            </a:r>
          </a:p>
          <a:p>
            <a:pPr lvl="2" rtl="0"/>
            <a:r>
              <a:rPr lang="lt-LT" smtClean="0"/>
              <a:t>Trečias lygis</a:t>
            </a:r>
          </a:p>
          <a:p>
            <a:pPr lvl="3" rtl="0"/>
            <a:r>
              <a:rPr lang="lt-LT" smtClean="0"/>
              <a:t>Ketvirtas lygis</a:t>
            </a:r>
          </a:p>
          <a:p>
            <a:pPr lvl="4" rtl="0"/>
            <a:r>
              <a:rPr lang="lt-LT" smtClean="0"/>
              <a:t>Penktas lygis</a:t>
            </a:r>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4" name="3 datos vietos rezervavimo ženklas"/>
          <p:cNvSpPr>
            <a:spLocks noGrp="1"/>
          </p:cNvSpPr>
          <p:nvPr>
            <p:ph type="dt" sz="half" idx="10"/>
          </p:nvPr>
        </p:nvSpPr>
        <p:spPr/>
        <p:txBody>
          <a:bodyPr rtlCol="0"/>
          <a:lstStyle/>
          <a:p>
            <a:pPr rtl="0"/>
            <a:fld id="{1099DB06-B209-4F21-81F1-FB66BCBD65EA}" type="datetime1">
              <a:rPr lang="lt-LT" smtClean="0"/>
              <a:t>2022-07-22</a:t>
            </a:fld>
            <a:endParaRPr lang="lt-LT" dirty="0"/>
          </a:p>
        </p:txBody>
      </p:sp>
      <p:sp>
        <p:nvSpPr>
          <p:cNvPr id="6" name="5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11231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aveikslėlis su antrašte">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8" name="7 grupė"/>
          <p:cNvGrpSpPr/>
          <p:nvPr/>
        </p:nvGrpSpPr>
        <p:grpSpPr>
          <a:xfrm>
            <a:off x="277813" y="152400"/>
            <a:ext cx="8102599" cy="6248400"/>
            <a:chOff x="1097557" y="700499"/>
            <a:chExt cx="7498976" cy="5278764"/>
          </a:xfrm>
        </p:grpSpPr>
        <p:grpSp>
          <p:nvGrpSpPr>
            <p:cNvPr id="9" name="8 grupė"/>
            <p:cNvGrpSpPr/>
            <p:nvPr/>
          </p:nvGrpSpPr>
          <p:grpSpPr>
            <a:xfrm>
              <a:off x="1097557" y="700499"/>
              <a:ext cx="7498976" cy="5278764"/>
              <a:chOff x="1097557" y="700499"/>
              <a:chExt cx="7498976" cy="5278764"/>
            </a:xfrm>
          </p:grpSpPr>
          <p:sp>
            <p:nvSpPr>
              <p:cNvPr id="11" name="9 laisva forma"/>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rtlCol="0" anchor="t" anchorCtr="0" compatLnSpc="1">
                <a:prstTxWarp prst="textNoShape">
                  <a:avLst/>
                </a:prstTxWarp>
              </a:bodyPr>
              <a:lstStyle/>
              <a:p>
                <a:pPr rtl="0"/>
                <a:endParaRPr lang="lt-LT" dirty="0"/>
              </a:p>
            </p:txBody>
          </p:sp>
          <p:grpSp>
            <p:nvGrpSpPr>
              <p:cNvPr id="12" name="11 grupė"/>
              <p:cNvGrpSpPr/>
              <p:nvPr/>
            </p:nvGrpSpPr>
            <p:grpSpPr>
              <a:xfrm>
                <a:off x="1097557" y="700499"/>
                <a:ext cx="7498976" cy="5278764"/>
                <a:chOff x="220266" y="267321"/>
                <a:chExt cx="8471454" cy="5963322"/>
              </a:xfrm>
            </p:grpSpPr>
            <p:sp>
              <p:nvSpPr>
                <p:cNvPr id="13" name="5 laisva forma"/>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14" name="5 laisva forma"/>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5" name="5 laisva forma"/>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6" name="5 laisva forma"/>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7" name="5 laisva forma"/>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8" name="5 laisva forma"/>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9" name="5 laisva forma"/>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0" name="5 laisva forma"/>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1" name="5 laisva forma"/>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2" name="5 laisva forma"/>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3" name="5 laisva forma"/>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4" name="5 laisva forma"/>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5" name="5 laisva forma"/>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6" name="5 laisva forma"/>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7" name="5 laisva forma"/>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8" name="5 laisva forma"/>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9" name="5 laisva forma"/>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0" name="5 laisva forma"/>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1" name="5 laisva forma"/>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2" name="5 laisva forma"/>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33" name="5 laisva forma"/>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4" name="5 laisva forma"/>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5" name="5 laisva forma"/>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36" name="5 laisva forma"/>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7" name="5 laisva forma"/>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8" name="5 laisva forma"/>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9" name="5 laisva forma"/>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0" name="5 laisva forma"/>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1" name="5 laisva forma"/>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2" name="5 laisva forma"/>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3" name="5 laisva forma"/>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4" name="5 laisva forma"/>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5" name="5 laisva forma"/>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6" name="5 laisva forma"/>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7" name="5 laisva forma"/>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8" name="5 laisva forma"/>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9" name="5 laisva forma"/>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50" name="5 laisva forma"/>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1" name="5 laisva forma"/>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2" name="5 laisva forma"/>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3" name="5 laisva forma"/>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54" name="5 laisva forma"/>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5" name="5 laisva forma"/>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6" name="5 laisva forma"/>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7" name="5 laisva forma"/>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8" name="5 laisva forma"/>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59" name="5 laisva forma"/>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0" name="5 laisva forma"/>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1" name="5 laisva forma"/>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2" name="5 laisva forma"/>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63" name="5 laisva forma"/>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grpSp>
        </p:grpSp>
        <p:sp>
          <p:nvSpPr>
            <p:cNvPr id="10" name="9 laisva forma"/>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rtl="0"/>
              <a:endParaRPr lang="lt-LT" dirty="0"/>
            </a:p>
          </p:txBody>
        </p:sp>
      </p:grpSp>
      <p:sp>
        <p:nvSpPr>
          <p:cNvPr id="2" name="1 pavadinimas"/>
          <p:cNvSpPr>
            <a:spLocks noGrp="1"/>
          </p:cNvSpPr>
          <p:nvPr>
            <p:ph type="title"/>
          </p:nvPr>
        </p:nvSpPr>
        <p:spPr>
          <a:xfrm>
            <a:off x="8532811" y="1828800"/>
            <a:ext cx="3276601" cy="2057400"/>
          </a:xfrm>
        </p:spPr>
        <p:txBody>
          <a:bodyPr rtlCol="0" anchor="b">
            <a:normAutofit/>
          </a:bodyPr>
          <a:lstStyle>
            <a:lvl1pPr rtl="0">
              <a:defRPr sz="3600"/>
            </a:lvl1pPr>
          </a:lstStyle>
          <a:p>
            <a:pPr rtl="0"/>
            <a:r>
              <a:rPr lang="lt-LT" smtClean="0"/>
              <a:t>Spustelėję redag. ruoš. pavad. stilių</a:t>
            </a:r>
            <a:endParaRPr lang="lt-LT" dirty="0"/>
          </a:p>
        </p:txBody>
      </p:sp>
      <p:sp>
        <p:nvSpPr>
          <p:cNvPr id="68" name="67 paveikslėlio vietos rezervavimo ženklas" descr="Tuščias vietos rezervavimo ženklas vaizdui įtraukti. Spustelėkite vietos rezervavimo ženklą ir pasirinkite vaizdą, kurį norite įtraukti."/>
          <p:cNvSpPr>
            <a:spLocks noGrp="1"/>
          </p:cNvSpPr>
          <p:nvPr>
            <p:ph type="pic" idx="1"/>
          </p:nvPr>
        </p:nvSpPr>
        <p:spPr>
          <a:xfrm>
            <a:off x="1449263" y="1357283"/>
            <a:ext cx="5822838"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lt-LT" smtClean="0"/>
              <a:t>Spustelėkite piktogr. norėdami įtraukti pav.</a:t>
            </a:r>
            <a:endParaRPr lang="lt-LT" dirty="0"/>
          </a:p>
        </p:txBody>
      </p:sp>
      <p:sp>
        <p:nvSpPr>
          <p:cNvPr id="4" name="3 teksto vietos rezervavimo ženklas"/>
          <p:cNvSpPr>
            <a:spLocks noGrp="1"/>
          </p:cNvSpPr>
          <p:nvPr>
            <p:ph type="body" sz="half" idx="2"/>
          </p:nvPr>
        </p:nvSpPr>
        <p:spPr>
          <a:xfrm>
            <a:off x="8532811" y="3962399"/>
            <a:ext cx="3276601" cy="1828800"/>
          </a:xfrm>
        </p:spPr>
        <p:txBody>
          <a:bodyPr rtlCol="0">
            <a:normAutofit/>
          </a:bodyPr>
          <a:lstStyle>
            <a:lvl1pPr marL="0" indent="0" rtl="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smtClean="0"/>
              <a:t>Redaguoti šablono teksto stilius</a:t>
            </a:r>
          </a:p>
        </p:txBody>
      </p:sp>
    </p:spTree>
    <p:extLst>
      <p:ext uri="{BB962C8B-B14F-4D97-AF65-F5344CB8AC3E}">
        <p14:creationId xmlns:p14="http://schemas.microsoft.com/office/powerpoint/2010/main" val="10866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latus paveikslėlis su antrašte">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64" name="63 laisva forma"/>
          <p:cNvSpPr>
            <a:spLocks/>
          </p:cNvSpPr>
          <p:nvPr/>
        </p:nvSpPr>
        <p:spPr bwMode="auto">
          <a:xfrm>
            <a:off x="1185732" y="1752228"/>
            <a:ext cx="9817165" cy="3518272"/>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5" name="64 laisva forma"/>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6" name="65 laisva forma"/>
          <p:cNvSpPr>
            <a:spLocks/>
          </p:cNvSpPr>
          <p:nvPr/>
        </p:nvSpPr>
        <p:spPr bwMode="auto">
          <a:xfrm>
            <a:off x="1255712" y="1827385"/>
            <a:ext cx="9675672" cy="33669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7" name="2 paveikslėlio vietos rezervavimo ženklas" descr="Tuščias vietos rezervavimo ženklas vaizdui įtraukti. Spustelėkite vietos rezervavimo ženklą ir pasirinkite vaizdą, kurį norite įtraukti."/>
          <p:cNvSpPr>
            <a:spLocks noGrp="1"/>
          </p:cNvSpPr>
          <p:nvPr>
            <p:ph type="pic" idx="1"/>
          </p:nvPr>
        </p:nvSpPr>
        <p:spPr>
          <a:xfrm>
            <a:off x="1315615" y="1914879"/>
            <a:ext cx="9547705" cy="3171471"/>
          </a:xfrm>
          <a:custGeom>
            <a:avLst/>
            <a:gdLst>
              <a:gd name="connsiteX0" fmla="*/ 650308 w 9555325"/>
              <a:gd name="connsiteY0" fmla="*/ 0 h 4638481"/>
              <a:gd name="connsiteX1" fmla="*/ 8849738 w 9555325"/>
              <a:gd name="connsiteY1" fmla="*/ 0 h 4638481"/>
              <a:gd name="connsiteX2" fmla="*/ 9517225 w 9555325"/>
              <a:gd name="connsiteY2" fmla="*/ 492179 h 4638481"/>
              <a:gd name="connsiteX3" fmla="*/ 9555325 w 9555325"/>
              <a:gd name="connsiteY3" fmla="*/ 3489265 h 4638481"/>
              <a:gd name="connsiteX4" fmla="*/ 9323528 w 9555325"/>
              <a:gd name="connsiteY4" fmla="*/ 3999732 h 4638481"/>
              <a:gd name="connsiteX5" fmla="*/ 9257247 w 9555325"/>
              <a:gd name="connsiteY5" fmla="*/ 3818831 h 4638481"/>
              <a:gd name="connsiteX6" fmla="*/ 8857627 w 9555325"/>
              <a:gd name="connsiteY6" fmla="*/ 4294672 h 4638481"/>
              <a:gd name="connsiteX7" fmla="*/ 8212559 w 9555325"/>
              <a:gd name="connsiteY7" fmla="*/ 4152775 h 4638481"/>
              <a:gd name="connsiteX8" fmla="*/ 8411811 w 9555325"/>
              <a:gd name="connsiteY8" fmla="*/ 4638481 h 4638481"/>
              <a:gd name="connsiteX9" fmla="*/ 1128444 w 9555325"/>
              <a:gd name="connsiteY9" fmla="*/ 4638481 h 4638481"/>
              <a:gd name="connsiteX10" fmla="*/ 1332334 w 9555325"/>
              <a:gd name="connsiteY10" fmla="*/ 4136900 h 4638481"/>
              <a:gd name="connsiteX11" fmla="*/ 703644 w 9555325"/>
              <a:gd name="connsiteY11" fmla="*/ 4278797 h 4638481"/>
              <a:gd name="connsiteX12" fmla="*/ 314171 w 9555325"/>
              <a:gd name="connsiteY12" fmla="*/ 3802956 h 4638481"/>
              <a:gd name="connsiteX13" fmla="*/ 249572 w 9555325"/>
              <a:gd name="connsiteY13" fmla="*/ 3983857 h 4638481"/>
              <a:gd name="connsiteX14" fmla="*/ 0 w 9555325"/>
              <a:gd name="connsiteY14" fmla="*/ 3792938 h 4638481"/>
              <a:gd name="connsiteX15" fmla="*/ 0 w 9555325"/>
              <a:gd name="connsiteY15" fmla="*/ 570289 h 4638481"/>
              <a:gd name="connsiteX16" fmla="*/ 650308 w 95553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89265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24845"/>
              <a:gd name="connsiteY0" fmla="*/ 0 h 4638481"/>
              <a:gd name="connsiteX1" fmla="*/ 8849738 w 9524845"/>
              <a:gd name="connsiteY1" fmla="*/ 0 h 4638481"/>
              <a:gd name="connsiteX2" fmla="*/ 9517225 w 9524845"/>
              <a:gd name="connsiteY2" fmla="*/ 492179 h 4638481"/>
              <a:gd name="connsiteX3" fmla="*/ 9524845 w 9524845"/>
              <a:gd name="connsiteY3" fmla="*/ 3500410 h 4638481"/>
              <a:gd name="connsiteX4" fmla="*/ 9323528 w 9524845"/>
              <a:gd name="connsiteY4" fmla="*/ 3999732 h 4638481"/>
              <a:gd name="connsiteX5" fmla="*/ 9257247 w 9524845"/>
              <a:gd name="connsiteY5" fmla="*/ 3818831 h 4638481"/>
              <a:gd name="connsiteX6" fmla="*/ 8857627 w 9524845"/>
              <a:gd name="connsiteY6" fmla="*/ 4294672 h 4638481"/>
              <a:gd name="connsiteX7" fmla="*/ 8212559 w 9524845"/>
              <a:gd name="connsiteY7" fmla="*/ 4152775 h 4638481"/>
              <a:gd name="connsiteX8" fmla="*/ 8411811 w 9524845"/>
              <a:gd name="connsiteY8" fmla="*/ 4638481 h 4638481"/>
              <a:gd name="connsiteX9" fmla="*/ 1128444 w 9524845"/>
              <a:gd name="connsiteY9" fmla="*/ 4638481 h 4638481"/>
              <a:gd name="connsiteX10" fmla="*/ 1332334 w 9524845"/>
              <a:gd name="connsiteY10" fmla="*/ 4136900 h 4638481"/>
              <a:gd name="connsiteX11" fmla="*/ 703644 w 9524845"/>
              <a:gd name="connsiteY11" fmla="*/ 4278797 h 4638481"/>
              <a:gd name="connsiteX12" fmla="*/ 314171 w 9524845"/>
              <a:gd name="connsiteY12" fmla="*/ 3802956 h 4638481"/>
              <a:gd name="connsiteX13" fmla="*/ 249572 w 9524845"/>
              <a:gd name="connsiteY13" fmla="*/ 3983857 h 4638481"/>
              <a:gd name="connsiteX14" fmla="*/ 0 w 9524845"/>
              <a:gd name="connsiteY14" fmla="*/ 3792938 h 4638481"/>
              <a:gd name="connsiteX15" fmla="*/ 0 w 9524845"/>
              <a:gd name="connsiteY15" fmla="*/ 570289 h 4638481"/>
              <a:gd name="connsiteX16" fmla="*/ 650308 w 9524845"/>
              <a:gd name="connsiteY16" fmla="*/ 0 h 4638481"/>
              <a:gd name="connsiteX0" fmla="*/ 650308 w 9517225"/>
              <a:gd name="connsiteY0" fmla="*/ 0 h 4638481"/>
              <a:gd name="connsiteX1" fmla="*/ 8849738 w 9517225"/>
              <a:gd name="connsiteY1" fmla="*/ 0 h 4638481"/>
              <a:gd name="connsiteX2" fmla="*/ 9517225 w 9517225"/>
              <a:gd name="connsiteY2" fmla="*/ 492179 h 4638481"/>
              <a:gd name="connsiteX3" fmla="*/ 9517225 w 9517225"/>
              <a:gd name="connsiteY3" fmla="*/ 3500410 h 4638481"/>
              <a:gd name="connsiteX4" fmla="*/ 9323528 w 9517225"/>
              <a:gd name="connsiteY4" fmla="*/ 3999732 h 4638481"/>
              <a:gd name="connsiteX5" fmla="*/ 9257247 w 9517225"/>
              <a:gd name="connsiteY5" fmla="*/ 3818831 h 4638481"/>
              <a:gd name="connsiteX6" fmla="*/ 8857627 w 9517225"/>
              <a:gd name="connsiteY6" fmla="*/ 4294672 h 4638481"/>
              <a:gd name="connsiteX7" fmla="*/ 8212559 w 9517225"/>
              <a:gd name="connsiteY7" fmla="*/ 4152775 h 4638481"/>
              <a:gd name="connsiteX8" fmla="*/ 8411811 w 9517225"/>
              <a:gd name="connsiteY8" fmla="*/ 4638481 h 4638481"/>
              <a:gd name="connsiteX9" fmla="*/ 1128444 w 9517225"/>
              <a:gd name="connsiteY9" fmla="*/ 4638481 h 4638481"/>
              <a:gd name="connsiteX10" fmla="*/ 1332334 w 9517225"/>
              <a:gd name="connsiteY10" fmla="*/ 4136900 h 4638481"/>
              <a:gd name="connsiteX11" fmla="*/ 703644 w 9517225"/>
              <a:gd name="connsiteY11" fmla="*/ 4278797 h 4638481"/>
              <a:gd name="connsiteX12" fmla="*/ 314171 w 9517225"/>
              <a:gd name="connsiteY12" fmla="*/ 3802956 h 4638481"/>
              <a:gd name="connsiteX13" fmla="*/ 249572 w 9517225"/>
              <a:gd name="connsiteY13" fmla="*/ 3983857 h 4638481"/>
              <a:gd name="connsiteX14" fmla="*/ 0 w 9517225"/>
              <a:gd name="connsiteY14" fmla="*/ 3792938 h 4638481"/>
              <a:gd name="connsiteX15" fmla="*/ 0 w 9517225"/>
              <a:gd name="connsiteY15" fmla="*/ 570289 h 4638481"/>
              <a:gd name="connsiteX16" fmla="*/ 650308 w 95172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49790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24714 w 9547705"/>
              <a:gd name="connsiteY10" fmla="*/ 3936295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47574 w 9547705"/>
              <a:gd name="connsiteY10" fmla="*/ 389171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391400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7705" h="4638481">
                <a:moveTo>
                  <a:pt x="650308" y="0"/>
                </a:moveTo>
                <a:lnTo>
                  <a:pt x="8849738" y="0"/>
                </a:lnTo>
                <a:cubicBezTo>
                  <a:pt x="8935848" y="228854"/>
                  <a:pt x="9150331" y="417824"/>
                  <a:pt x="9517225" y="492179"/>
                </a:cubicBezTo>
                <a:lnTo>
                  <a:pt x="9547705" y="3478120"/>
                </a:lnTo>
                <a:cubicBezTo>
                  <a:pt x="9480203" y="3522209"/>
                  <a:pt x="9400772" y="3661129"/>
                  <a:pt x="9338768" y="3721114"/>
                </a:cubicBezTo>
                <a:lnTo>
                  <a:pt x="9272487" y="3451054"/>
                </a:lnTo>
                <a:cubicBezTo>
                  <a:pt x="9067371" y="3613900"/>
                  <a:pt x="8945205" y="3954545"/>
                  <a:pt x="8857627" y="4127500"/>
                </a:cubicBezTo>
                <a:cubicBezTo>
                  <a:pt x="8681319" y="4037653"/>
                  <a:pt x="8442841" y="3990182"/>
                  <a:pt x="8235419" y="3974459"/>
                </a:cubicBezTo>
                <a:cubicBezTo>
                  <a:pt x="8268338" y="4186322"/>
                  <a:pt x="8331516" y="4508578"/>
                  <a:pt x="8411811" y="4638481"/>
                </a:cubicBezTo>
                <a:lnTo>
                  <a:pt x="1128444" y="4638481"/>
                </a:lnTo>
                <a:cubicBezTo>
                  <a:pt x="1210679" y="4506349"/>
                  <a:pt x="1283466" y="4111382"/>
                  <a:pt x="1332334" y="3914006"/>
                </a:cubicBezTo>
                <a:cubicBezTo>
                  <a:pt x="1130179" y="3929729"/>
                  <a:pt x="875476" y="3999489"/>
                  <a:pt x="703644" y="4089336"/>
                </a:cubicBezTo>
                <a:cubicBezTo>
                  <a:pt x="618290" y="3916381"/>
                  <a:pt x="498839" y="3553446"/>
                  <a:pt x="298931" y="3390600"/>
                </a:cubicBezTo>
                <a:lnTo>
                  <a:pt x="234332" y="3671805"/>
                </a:lnTo>
                <a:cubicBezTo>
                  <a:pt x="155781" y="3593830"/>
                  <a:pt x="88868" y="3432830"/>
                  <a:pt x="0" y="3380583"/>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lt-LT" smtClean="0"/>
              <a:t>Spustelėkite piktogr. norėdami įtraukti pav.</a:t>
            </a:r>
            <a:endParaRPr lang="lt-LT" dirty="0"/>
          </a:p>
        </p:txBody>
      </p:sp>
      <p:sp>
        <p:nvSpPr>
          <p:cNvPr id="69" name="68 laisva forma"/>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dirty="0"/>
          </a:p>
        </p:txBody>
      </p:sp>
      <p:sp>
        <p:nvSpPr>
          <p:cNvPr id="70" name="69 laisva forma"/>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dirty="0"/>
          </a:p>
        </p:txBody>
      </p:sp>
      <p:grpSp>
        <p:nvGrpSpPr>
          <p:cNvPr id="71" name="70 grupė"/>
          <p:cNvGrpSpPr/>
          <p:nvPr/>
        </p:nvGrpSpPr>
        <p:grpSpPr>
          <a:xfrm rot="20401737" flipH="1">
            <a:off x="9461415" y="4368335"/>
            <a:ext cx="2423398" cy="1402268"/>
            <a:chOff x="4391996" y="2365975"/>
            <a:chExt cx="1978494" cy="1144830"/>
          </a:xfrm>
        </p:grpSpPr>
        <p:sp>
          <p:nvSpPr>
            <p:cNvPr id="72" name="5 laisva forma"/>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3" name="5 laisva forma"/>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74" name="5 laisva forma"/>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5" name="5 laisva forma"/>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6" name="5 laisva forma"/>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grpSp>
      <p:grpSp>
        <p:nvGrpSpPr>
          <p:cNvPr id="77" name="76 grupė"/>
          <p:cNvGrpSpPr/>
          <p:nvPr/>
        </p:nvGrpSpPr>
        <p:grpSpPr>
          <a:xfrm rot="1198789">
            <a:off x="317453" y="4334226"/>
            <a:ext cx="2423398" cy="1402268"/>
            <a:chOff x="4391996" y="2365975"/>
            <a:chExt cx="1978494" cy="1144830"/>
          </a:xfrm>
        </p:grpSpPr>
        <p:sp>
          <p:nvSpPr>
            <p:cNvPr id="78" name="5 laisva forma"/>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9" name="5 laisva forma"/>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80" name="5 laisva forma"/>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1" name="5 laisva forma"/>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2" name="5 laisva forma"/>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grpSp>
      <p:sp>
        <p:nvSpPr>
          <p:cNvPr id="4" name="3 teksto vietos rezervavimo ženklas"/>
          <p:cNvSpPr>
            <a:spLocks noGrp="1"/>
          </p:cNvSpPr>
          <p:nvPr>
            <p:ph type="body" sz="half" idx="2"/>
          </p:nvPr>
        </p:nvSpPr>
        <p:spPr>
          <a:xfrm>
            <a:off x="2653259" y="5410200"/>
            <a:ext cx="6870154" cy="914400"/>
          </a:xfrm>
        </p:spPr>
        <p:txBody>
          <a:bodyPr rtlCol="0">
            <a:normAutofit/>
          </a:bodyPr>
          <a:lstStyle>
            <a:lvl1pPr marL="0" indent="0" algn="ctr" rtl="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smtClean="0"/>
              <a:t>Redaguoti šablono teksto stilius</a:t>
            </a:r>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3" name="2 datos vietos rezervavimo ženklas"/>
          <p:cNvSpPr>
            <a:spLocks noGrp="1"/>
          </p:cNvSpPr>
          <p:nvPr>
            <p:ph type="dt" sz="half" idx="10"/>
          </p:nvPr>
        </p:nvSpPr>
        <p:spPr/>
        <p:txBody>
          <a:bodyPr rtlCol="0"/>
          <a:lstStyle/>
          <a:p>
            <a:pPr rtl="0"/>
            <a:fld id="{6797E2EA-8159-4EE6-B8DC-DE7F8BF5A3F0}" type="datetime1">
              <a:rPr lang="lt-LT" smtClean="0"/>
              <a:t>2022-07-22</a:t>
            </a:fld>
            <a:endParaRPr lang="lt-LT" dirty="0"/>
          </a:p>
        </p:txBody>
      </p:sp>
      <p:sp>
        <p:nvSpPr>
          <p:cNvPr id="6" name="5 skaidrės numerio vietos rezervavimo ženklas"/>
          <p:cNvSpPr>
            <a:spLocks noGrp="1"/>
          </p:cNvSpPr>
          <p:nvPr>
            <p:ph type="sldNum" sz="quarter" idx="12"/>
          </p:nvPr>
        </p:nvSpPr>
        <p:spPr/>
        <p:txBody>
          <a:bodyPr rtlCol="0"/>
          <a:lstStyle/>
          <a:p>
            <a:pPr rtl="0"/>
            <a:fld id="{09C03C58-465B-42F2-8BA3-01664A6B69B6}" type="slidenum">
              <a:rPr lang="lt-LT" smtClean="0"/>
              <a:pPr/>
              <a:t>‹#›</a:t>
            </a:fld>
            <a:endParaRPr lang="lt-LT" dirty="0"/>
          </a:p>
        </p:txBody>
      </p:sp>
    </p:spTree>
    <p:extLst>
      <p:ext uri="{BB962C8B-B14F-4D97-AF65-F5344CB8AC3E}">
        <p14:creationId xmlns:p14="http://schemas.microsoft.com/office/powerpoint/2010/main" val="13856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enas paveikslėlis">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5" name="4 laisva forma"/>
          <p:cNvSpPr>
            <a:spLocks/>
          </p:cNvSpPr>
          <p:nvPr/>
        </p:nvSpPr>
        <p:spPr bwMode="auto">
          <a:xfrm>
            <a:off x="1169502" y="1709600"/>
            <a:ext cx="9841398" cy="4561599"/>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 name="9 laisva forma"/>
          <p:cNvSpPr>
            <a:spLocks/>
          </p:cNvSpPr>
          <p:nvPr/>
        </p:nvSpPr>
        <p:spPr bwMode="auto">
          <a:xfrm>
            <a:off x="1359155" y="1914428"/>
            <a:ext cx="9462092" cy="415194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 name="9 laisva forma"/>
          <p:cNvSpPr>
            <a:spLocks/>
          </p:cNvSpPr>
          <p:nvPr/>
        </p:nvSpPr>
        <p:spPr bwMode="auto">
          <a:xfrm>
            <a:off x="1456509" y="2008348"/>
            <a:ext cx="9267384" cy="39641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56 paveikslėlio vietos rezervavimo ženklas" descr="Tuščias vietos rezervavimo ženklas vaizdui įtraukti. Spustelėkite vietos rezervavimo ženklą ir pasirinkite vaizdą, kurį norite įtraukti."/>
          <p:cNvSpPr>
            <a:spLocks noGrp="1"/>
          </p:cNvSpPr>
          <p:nvPr>
            <p:ph type="pic" sz="quarter" idx="15"/>
          </p:nvPr>
        </p:nvSpPr>
        <p:spPr>
          <a:xfrm>
            <a:off x="1570661" y="2113269"/>
            <a:ext cx="9039081" cy="3754261"/>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rtlCol="0"/>
          <a:lstStyle>
            <a:lvl1pPr marL="0" indent="0" algn="ctr">
              <a:buNone/>
              <a:defRPr/>
            </a:lvl1pPr>
          </a:lstStyle>
          <a:p>
            <a:pPr rtl="0"/>
            <a:r>
              <a:rPr lang="lt-LT" smtClean="0"/>
              <a:t>Spustelėkite piktogr. norėdami įtraukti pav.</a:t>
            </a:r>
            <a:endParaRPr lang="lt-LT" dirty="0"/>
          </a:p>
        </p:txBody>
      </p:sp>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55096D63-4CE3-4C2C-A16B-A2408594BDAE}"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4032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 paveikslėliai">
    <p:bg>
      <p:bgPr>
        <a:solidFill>
          <a:schemeClr val="bg2"/>
        </a:solidFill>
        <a:effectLst/>
      </p:bgPr>
    </p:bg>
    <p:spTree>
      <p:nvGrpSpPr>
        <p:cNvPr id="1" name=""/>
        <p:cNvGrpSpPr/>
        <p:nvPr/>
      </p:nvGrpSpPr>
      <p:grpSpPr>
        <a:xfrm>
          <a:off x="0" y="0"/>
          <a:ext cx="0" cy="0"/>
          <a:chOff x="0" y="0"/>
          <a:chExt cx="0" cy="0"/>
        </a:xfrm>
      </p:grpSpPr>
      <p:sp>
        <p:nvSpPr>
          <p:cNvPr id="5" name="4 pavadinimas"/>
          <p:cNvSpPr>
            <a:spLocks noGrp="1"/>
          </p:cNvSpPr>
          <p:nvPr>
            <p:ph type="title"/>
          </p:nvPr>
        </p:nvSpPr>
        <p:spPr>
          <a:xfrm>
            <a:off x="9050214" y="456330"/>
            <a:ext cx="2728043" cy="1888285"/>
          </a:xfrm>
        </p:spPr>
        <p:txBody>
          <a:bodyPr rtlCol="0"/>
          <a:lstStyle>
            <a:lvl1pPr rtl="0">
              <a:defRPr/>
            </a:lvl1pPr>
          </a:lstStyle>
          <a:p>
            <a:pPr rtl="0"/>
            <a:r>
              <a:rPr lang="lt-LT" smtClean="0"/>
              <a:t>Spustelėję redag. ruoš. pavad. stilių</a:t>
            </a:r>
            <a:endParaRPr lang="lt-LT" dirty="0"/>
          </a:p>
        </p:txBody>
      </p:sp>
      <p:sp>
        <p:nvSpPr>
          <p:cNvPr id="17" name="16 laisva forma"/>
          <p:cNvSpPr>
            <a:spLocks/>
          </p:cNvSpPr>
          <p:nvPr userDrawn="1"/>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8" name="17 laisva forma"/>
          <p:cNvSpPr>
            <a:spLocks/>
          </p:cNvSpPr>
          <p:nvPr userDrawn="1"/>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9" name="18 laisva forma"/>
          <p:cNvSpPr>
            <a:spLocks/>
          </p:cNvSpPr>
          <p:nvPr userDrawn="1"/>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0" name="26 paveikslėlio vietos rezervavimo ženklas"/>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21" name="5 laisva forma"/>
          <p:cNvSpPr>
            <a:spLocks/>
          </p:cNvSpPr>
          <p:nvPr userDrawn="1"/>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2" name="5 laisva forma"/>
          <p:cNvSpPr>
            <a:spLocks/>
          </p:cNvSpPr>
          <p:nvPr userDrawn="1"/>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3" name="5 laisva forma"/>
          <p:cNvSpPr>
            <a:spLocks/>
          </p:cNvSpPr>
          <p:nvPr userDrawn="1"/>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4" name="31 paveikslėlio vietos rezervavimo ženklas"/>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rtlCol="0"/>
          <a:lstStyle>
            <a:lvl1pPr marL="0" indent="0" algn="ctr">
              <a:buNone/>
              <a:defRPr/>
            </a:lvl1pPr>
          </a:lstStyle>
          <a:p>
            <a:pPr rtl="0"/>
            <a:r>
              <a:rPr lang="lt-LT" smtClean="0"/>
              <a:t>Spustelėkite piktogr. norėdami įtraukti pav.</a:t>
            </a:r>
            <a:endParaRPr lang="lt-LT" dirty="0"/>
          </a:p>
        </p:txBody>
      </p:sp>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CFCC0ABA-A419-4910-8B95-02C0E8CEBEB5}"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26104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ys paveikslėliai">
    <p:bg>
      <p:bgPr>
        <a:solidFill>
          <a:schemeClr val="bg2"/>
        </a:solidFill>
        <a:effectLst/>
      </p:bgPr>
    </p:bg>
    <p:spTree>
      <p:nvGrpSpPr>
        <p:cNvPr id="1" name=""/>
        <p:cNvGrpSpPr/>
        <p:nvPr/>
      </p:nvGrpSpPr>
      <p:grpSpPr>
        <a:xfrm>
          <a:off x="0" y="0"/>
          <a:ext cx="0" cy="0"/>
          <a:chOff x="0" y="0"/>
          <a:chExt cx="0" cy="0"/>
        </a:xfrm>
      </p:grpSpPr>
      <p:sp>
        <p:nvSpPr>
          <p:cNvPr id="5" name="4 pavadinimas"/>
          <p:cNvSpPr>
            <a:spLocks noGrp="1"/>
          </p:cNvSpPr>
          <p:nvPr userDrawn="1">
            <p:ph type="title"/>
          </p:nvPr>
        </p:nvSpPr>
        <p:spPr/>
        <p:txBody>
          <a:bodyPr rtlCol="0"/>
          <a:lstStyle>
            <a:lvl1pPr rtl="0">
              <a:defRPr>
                <a:solidFill>
                  <a:schemeClr val="tx1">
                    <a:lumMod val="75000"/>
                  </a:schemeClr>
                </a:solidFill>
              </a:defRPr>
            </a:lvl1pPr>
          </a:lstStyle>
          <a:p>
            <a:pPr rtl="0"/>
            <a:r>
              <a:rPr lang="lt-LT" smtClean="0"/>
              <a:t>Spustelėję redag. ruoš. pavad. stilių</a:t>
            </a:r>
            <a:endParaRPr lang="lt-LT" dirty="0"/>
          </a:p>
        </p:txBody>
      </p:sp>
      <p:sp>
        <p:nvSpPr>
          <p:cNvPr id="17" name="5 laisva forma"/>
          <p:cNvSpPr>
            <a:spLocks/>
          </p:cNvSpPr>
          <p:nvPr/>
        </p:nvSpPr>
        <p:spPr bwMode="auto">
          <a:xfrm rot="5142891" flipH="1" flipV="1">
            <a:off x="517358" y="2532974"/>
            <a:ext cx="4390545"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8" name="5 laisva forma"/>
          <p:cNvSpPr>
            <a:spLocks/>
          </p:cNvSpPr>
          <p:nvPr/>
        </p:nvSpPr>
        <p:spPr bwMode="auto">
          <a:xfrm rot="5239426" flipH="1" flipV="1">
            <a:off x="615796" y="2608679"/>
            <a:ext cx="421101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9" name="5 laisva forma"/>
          <p:cNvSpPr>
            <a:spLocks/>
          </p:cNvSpPr>
          <p:nvPr/>
        </p:nvSpPr>
        <p:spPr bwMode="auto">
          <a:xfrm rot="16039426" flipV="1">
            <a:off x="726879" y="2692541"/>
            <a:ext cx="4019222"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0" name="5 laisva forma"/>
          <p:cNvSpPr>
            <a:spLocks/>
          </p:cNvSpPr>
          <p:nvPr/>
        </p:nvSpPr>
        <p:spPr bwMode="auto">
          <a:xfrm rot="5245851" flipH="1">
            <a:off x="7254915" y="2478329"/>
            <a:ext cx="4343190"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1" name="5 laisva forma"/>
          <p:cNvSpPr>
            <a:spLocks/>
          </p:cNvSpPr>
          <p:nvPr/>
        </p:nvSpPr>
        <p:spPr bwMode="auto">
          <a:xfrm rot="5400000" flipH="1">
            <a:off x="7339827" y="2546007"/>
            <a:ext cx="4208616"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2" name="5 laisva forma"/>
          <p:cNvSpPr>
            <a:spLocks/>
          </p:cNvSpPr>
          <p:nvPr/>
        </p:nvSpPr>
        <p:spPr bwMode="auto">
          <a:xfrm rot="16200000">
            <a:off x="7425653" y="2636051"/>
            <a:ext cx="3988643" cy="307240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3" name="5 laisva forma"/>
          <p:cNvSpPr>
            <a:spLocks/>
          </p:cNvSpPr>
          <p:nvPr/>
        </p:nvSpPr>
        <p:spPr bwMode="auto">
          <a:xfrm rot="5400000" flipH="1" flipV="1">
            <a:off x="3704924" y="2231670"/>
            <a:ext cx="4778979"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4" name="5 laisva forma"/>
          <p:cNvSpPr>
            <a:spLocks/>
          </p:cNvSpPr>
          <p:nvPr/>
        </p:nvSpPr>
        <p:spPr bwMode="auto">
          <a:xfrm rot="5400000" flipH="1" flipV="1">
            <a:off x="3782864" y="2291594"/>
            <a:ext cx="4623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5" name="5 laisva forma"/>
          <p:cNvSpPr>
            <a:spLocks/>
          </p:cNvSpPr>
          <p:nvPr/>
        </p:nvSpPr>
        <p:spPr bwMode="auto">
          <a:xfrm rot="5400000" flipH="1" flipV="1">
            <a:off x="3870296" y="2378705"/>
            <a:ext cx="4408164"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6" name="23 paveikslėlio vietos rezervavimo ženklas" descr="Tuščias vietos rezervavimo ženklas vaizdui įtraukti. Spustelėkite vietos rezervavimo ženklą ir pasirinkite vaizdą, kurį norite įtraukti."/>
          <p:cNvSpPr>
            <a:spLocks noGrp="1"/>
          </p:cNvSpPr>
          <p:nvPr userDrawn="1">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rtlCol="0">
            <a:normAutofit/>
          </a:bodyPr>
          <a:lstStyle>
            <a:lvl1pPr marL="0" indent="0" algn="ctr">
              <a:buNone/>
              <a:defRPr sz="1800"/>
            </a:lvl1pPr>
          </a:lstStyle>
          <a:p>
            <a:pPr rtl="0"/>
            <a:r>
              <a:rPr lang="lt-LT" smtClean="0"/>
              <a:t>Spustelėkite piktogr. norėdami įtraukti pav.</a:t>
            </a:r>
            <a:endParaRPr lang="lt-LT" dirty="0"/>
          </a:p>
        </p:txBody>
      </p:sp>
      <p:sp>
        <p:nvSpPr>
          <p:cNvPr id="27" name="23 paveikslėlio vietos rezervavimo ženklas" descr="Tuščias vietos rezervavimo ženklas vaizdui įtraukti. Spustelėkite vietos rezervavimo ženklą ir pasirinkite vaizdą, kurį norite įtraukti."/>
          <p:cNvSpPr>
            <a:spLocks noGrp="1"/>
          </p:cNvSpPr>
          <p:nvPr userDrawn="1">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rtlCol="0">
            <a:normAutofit/>
          </a:bodyPr>
          <a:lstStyle>
            <a:lvl1pPr marL="0" indent="0" algn="ctr">
              <a:buNone/>
              <a:defRPr sz="1800"/>
            </a:lvl1pPr>
          </a:lstStyle>
          <a:p>
            <a:pPr rtl="0"/>
            <a:r>
              <a:rPr lang="lt-LT" smtClean="0"/>
              <a:t>Spustelėkite piktogr. norėdami įtraukti pav.</a:t>
            </a:r>
            <a:endParaRPr lang="lt-LT" dirty="0"/>
          </a:p>
        </p:txBody>
      </p:sp>
      <p:sp>
        <p:nvSpPr>
          <p:cNvPr id="28" name="23 paveikslėlio vietos rezervavimo ženklas" descr="Tuščias vietos rezervavimo ženklas vaizdui įtraukti. Spustelėkite vietos rezervavimo ženklą ir pasirinkite vaizdą, kurį norite įtraukti."/>
          <p:cNvSpPr>
            <a:spLocks noGrp="1"/>
          </p:cNvSpPr>
          <p:nvPr userDrawn="1">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rtlCol="0">
            <a:normAutofit/>
          </a:bodyPr>
          <a:lstStyle>
            <a:lvl1pPr marL="0" indent="0" algn="ctr">
              <a:buNone/>
              <a:defRPr sz="1800"/>
            </a:lvl1pPr>
          </a:lstStyle>
          <a:p>
            <a:pPr rtl="0"/>
            <a:r>
              <a:rPr lang="lt-LT" smtClean="0"/>
              <a:t>Spustelėkite piktogr. norėdami įtraukti pav.</a:t>
            </a:r>
            <a:endParaRPr lang="lt-LT" dirty="0"/>
          </a:p>
        </p:txBody>
      </p:sp>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9AF786ED-C06F-444A-8285-ABF316BD9CD4}"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Tree>
    <p:extLst>
      <p:ext uri="{BB962C8B-B14F-4D97-AF65-F5344CB8AC3E}">
        <p14:creationId xmlns:p14="http://schemas.microsoft.com/office/powerpoint/2010/main" val="435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ys paveikslėliai su antraštėmis">
    <p:bg>
      <p:bgPr>
        <a:solidFill>
          <a:schemeClr val="bg2"/>
        </a:solid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a:xfrm>
            <a:off x="495790" y="615354"/>
            <a:ext cx="4757854" cy="1067669"/>
          </a:xfrm>
        </p:spPr>
        <p:txBody>
          <a:bodyPr rtlCol="0"/>
          <a:lstStyle>
            <a:lvl1pPr rtl="0">
              <a:defRPr/>
            </a:lvl1pPr>
          </a:lstStyle>
          <a:p>
            <a:pPr rtl="0"/>
            <a:r>
              <a:rPr lang="lt-LT" noProof="0" smtClean="0"/>
              <a:t>Spustelėję redag. ruoš. pavad. stilių</a:t>
            </a:r>
            <a:endParaRPr lang="lt-LT" noProof="0" dirty="0"/>
          </a:p>
        </p:txBody>
      </p:sp>
      <p:sp>
        <p:nvSpPr>
          <p:cNvPr id="22" name="21 laisva forma"/>
          <p:cNvSpPr>
            <a:spLocks/>
          </p:cNvSpPr>
          <p:nvPr userDrawn="1"/>
        </p:nvSpPr>
        <p:spPr bwMode="auto">
          <a:xfrm rot="10800000">
            <a:off x="822959" y="1813552"/>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23" name="9 laisva forma"/>
          <p:cNvSpPr>
            <a:spLocks/>
          </p:cNvSpPr>
          <p:nvPr userDrawn="1"/>
        </p:nvSpPr>
        <p:spPr bwMode="auto">
          <a:xfrm rot="10800000">
            <a:off x="970662" y="1921940"/>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39" name="9 laisva forma"/>
          <p:cNvSpPr>
            <a:spLocks/>
          </p:cNvSpPr>
          <p:nvPr userDrawn="1"/>
        </p:nvSpPr>
        <p:spPr bwMode="auto">
          <a:xfrm rot="10800000">
            <a:off x="1022003" y="1983682"/>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0" name="39 laisva forma"/>
          <p:cNvSpPr>
            <a:spLocks/>
          </p:cNvSpPr>
          <p:nvPr userDrawn="1"/>
        </p:nvSpPr>
        <p:spPr bwMode="auto">
          <a:xfrm rot="5106336">
            <a:off x="4893039" y="1195203"/>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1" name="9 laisva forma"/>
          <p:cNvSpPr>
            <a:spLocks/>
          </p:cNvSpPr>
          <p:nvPr userDrawn="1"/>
        </p:nvSpPr>
        <p:spPr bwMode="auto">
          <a:xfrm rot="5106336">
            <a:off x="5015934" y="1279035"/>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2" name="9 laisva forma"/>
          <p:cNvSpPr>
            <a:spLocks/>
          </p:cNvSpPr>
          <p:nvPr userDrawn="1"/>
        </p:nvSpPr>
        <p:spPr bwMode="auto">
          <a:xfrm rot="5106336">
            <a:off x="5073495" y="1346587"/>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3" name="42 laisva forma"/>
          <p:cNvSpPr>
            <a:spLocks/>
          </p:cNvSpPr>
          <p:nvPr userDrawn="1"/>
        </p:nvSpPr>
        <p:spPr bwMode="auto">
          <a:xfrm rot="5837788">
            <a:off x="7669629" y="2242747"/>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4" name="9 laisva forma"/>
          <p:cNvSpPr>
            <a:spLocks/>
          </p:cNvSpPr>
          <p:nvPr userDrawn="1"/>
        </p:nvSpPr>
        <p:spPr bwMode="auto">
          <a:xfrm rot="5837788">
            <a:off x="7774010" y="2350571"/>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5" name="9 laisva forma"/>
          <p:cNvSpPr>
            <a:spLocks/>
          </p:cNvSpPr>
          <p:nvPr userDrawn="1"/>
        </p:nvSpPr>
        <p:spPr bwMode="auto">
          <a:xfrm rot="5837788">
            <a:off x="7816672" y="2401162"/>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6" name="45 laisva forma"/>
          <p:cNvSpPr>
            <a:spLocks/>
          </p:cNvSpPr>
          <p:nvPr userDrawn="1"/>
        </p:nvSpPr>
        <p:spPr bwMode="auto">
          <a:xfrm flipH="1">
            <a:off x="6019800" y="4142524"/>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7" name="46 laisva forma"/>
          <p:cNvSpPr>
            <a:spLocks/>
          </p:cNvSpPr>
          <p:nvPr userDrawn="1"/>
        </p:nvSpPr>
        <p:spPr bwMode="auto">
          <a:xfrm flipH="1">
            <a:off x="6071617" y="4192661"/>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8" name="47 laisva forma"/>
          <p:cNvSpPr>
            <a:spLocks/>
          </p:cNvSpPr>
          <p:nvPr userDrawn="1"/>
        </p:nvSpPr>
        <p:spPr bwMode="auto">
          <a:xfrm flipH="1">
            <a:off x="6118185" y="4242864"/>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rtl="0"/>
            <a:endParaRPr lang="lt-LT" noProof="0" dirty="0"/>
          </a:p>
        </p:txBody>
      </p:sp>
      <p:sp>
        <p:nvSpPr>
          <p:cNvPr id="49" name="37 paveikslėlio vietos rezervavimo ženklas"/>
          <p:cNvSpPr>
            <a:spLocks noGrp="1"/>
          </p:cNvSpPr>
          <p:nvPr>
            <p:ph type="pic" sz="quarter" idx="13" hasCustomPrompt="1"/>
          </p:nvPr>
        </p:nvSpPr>
        <p:spPr>
          <a:xfrm>
            <a:off x="1103403" y="2058061"/>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noProof="0" dirty="0" smtClean="0"/>
              <a:t>Spustelėkite piktogramą, kad</a:t>
            </a:r>
            <a:br>
              <a:rPr lang="lt-LT" noProof="0" dirty="0" smtClean="0"/>
            </a:br>
            <a:r>
              <a:rPr lang="lt-LT" noProof="0" dirty="0" smtClean="0"/>
              <a:t> įtrauktumėte paveikslėlį</a:t>
            </a:r>
            <a:endParaRPr lang="lt-LT" noProof="0" dirty="0"/>
          </a:p>
        </p:txBody>
      </p:sp>
      <p:sp>
        <p:nvSpPr>
          <p:cNvPr id="50" name="37 paveikslėlio vietos rezervavimo ženklas"/>
          <p:cNvSpPr>
            <a:spLocks noGrp="1"/>
          </p:cNvSpPr>
          <p:nvPr>
            <p:ph type="pic" sz="quarter" idx="14"/>
          </p:nvPr>
        </p:nvSpPr>
        <p:spPr>
          <a:xfrm>
            <a:off x="5613953" y="775341"/>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noProof="0" smtClean="0"/>
              <a:t>Spustelėkite piktogr. norėdami įtraukti pav.</a:t>
            </a:r>
            <a:endParaRPr lang="lt-LT" noProof="0" dirty="0"/>
          </a:p>
        </p:txBody>
      </p:sp>
      <p:sp>
        <p:nvSpPr>
          <p:cNvPr id="51" name="37 paveikslėlio vietos rezervavimo ženklas"/>
          <p:cNvSpPr>
            <a:spLocks noGrp="1"/>
          </p:cNvSpPr>
          <p:nvPr>
            <p:ph type="pic" sz="quarter" idx="15"/>
          </p:nvPr>
        </p:nvSpPr>
        <p:spPr>
          <a:xfrm>
            <a:off x="8444150" y="1805218"/>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noProof="0" smtClean="0"/>
              <a:t>Spustelėkite piktogr. norėdami įtraukti pav.</a:t>
            </a:r>
            <a:endParaRPr lang="lt-LT" noProof="0" dirty="0"/>
          </a:p>
        </p:txBody>
      </p:sp>
      <p:sp>
        <p:nvSpPr>
          <p:cNvPr id="52" name="3 teksto vietos rezervavimo ženklas"/>
          <p:cNvSpPr>
            <a:spLocks noGrp="1"/>
          </p:cNvSpPr>
          <p:nvPr>
            <p:ph type="body" sz="half" idx="2"/>
          </p:nvPr>
        </p:nvSpPr>
        <p:spPr>
          <a:xfrm>
            <a:off x="6282794" y="4409643"/>
            <a:ext cx="2590801" cy="1793032"/>
          </a:xfrm>
        </p:spPr>
        <p:txBody>
          <a:bodyPr rtlCol="0" anchor="ctr">
            <a:normAutofit/>
          </a:bodyPr>
          <a:lstStyle>
            <a:lvl1pPr marL="0" indent="0" algn="ctr" rtl="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noProof="0" smtClean="0"/>
              <a:t>Redaguoti šablono teksto stilius</a:t>
            </a:r>
          </a:p>
        </p:txBody>
      </p:sp>
      <p:sp>
        <p:nvSpPr>
          <p:cNvPr id="5" name="4 poraštės vietos rezervavimo ženklas"/>
          <p:cNvSpPr>
            <a:spLocks noGrp="1"/>
          </p:cNvSpPr>
          <p:nvPr userDrawn="1">
            <p:ph type="ftr" sz="quarter" idx="11"/>
          </p:nvPr>
        </p:nvSpPr>
        <p:spPr/>
        <p:txBody>
          <a:bodyPr rtlCol="0"/>
          <a:lstStyle/>
          <a:p>
            <a:pPr rtl="0"/>
            <a:endParaRPr lang="lt-LT" noProof="0" dirty="0"/>
          </a:p>
        </p:txBody>
      </p:sp>
      <p:sp>
        <p:nvSpPr>
          <p:cNvPr id="3" name="2 datos vietos rezervavimo ženklas"/>
          <p:cNvSpPr>
            <a:spLocks noGrp="1"/>
          </p:cNvSpPr>
          <p:nvPr userDrawn="1">
            <p:ph type="dt" sz="half" idx="10"/>
          </p:nvPr>
        </p:nvSpPr>
        <p:spPr/>
        <p:txBody>
          <a:bodyPr rtlCol="0"/>
          <a:lstStyle/>
          <a:p>
            <a:pPr rtl="0"/>
            <a:fld id="{457977E2-92A2-45E4-9A8F-19DB155CF1BE}" type="datetime1">
              <a:rPr lang="lt-LT" noProof="0" smtClean="0"/>
              <a:t>2022-07-22</a:t>
            </a:fld>
            <a:endParaRPr lang="lt-LT" noProof="0" dirty="0"/>
          </a:p>
        </p:txBody>
      </p:sp>
      <p:sp>
        <p:nvSpPr>
          <p:cNvPr id="6" name="5 skaidrės numerio vietos rezervavimo ženklas"/>
          <p:cNvSpPr>
            <a:spLocks noGrp="1"/>
          </p:cNvSpPr>
          <p:nvPr userDrawn="1">
            <p:ph type="sldNum" sz="quarter" idx="12"/>
          </p:nvPr>
        </p:nvSpPr>
        <p:spPr/>
        <p:txBody>
          <a:bodyPr rtlCol="0"/>
          <a:lstStyle/>
          <a:p>
            <a:pPr rtl="0"/>
            <a:fld id="{09C03C58-465B-42F2-8BA3-01664A6B69B6}" type="slidenum">
              <a:rPr lang="lt-LT" noProof="0" smtClean="0"/>
              <a:pPr/>
              <a:t>‹#›</a:t>
            </a:fld>
            <a:endParaRPr lang="lt-LT" noProof="0" dirty="0"/>
          </a:p>
        </p:txBody>
      </p:sp>
    </p:spTree>
    <p:extLst>
      <p:ext uri="{BB962C8B-B14F-4D97-AF65-F5344CB8AC3E}">
        <p14:creationId xmlns:p14="http://schemas.microsoft.com/office/powerpoint/2010/main" val="53903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turi paveikslėliai">
    <p:bg>
      <p:bgPr>
        <a:solidFill>
          <a:schemeClr val="bg2"/>
        </a:solidFill>
        <a:effectLst/>
      </p:bgPr>
    </p:bg>
    <p:spTree>
      <p:nvGrpSpPr>
        <p:cNvPr id="1" name=""/>
        <p:cNvGrpSpPr/>
        <p:nvPr/>
      </p:nvGrpSpPr>
      <p:grpSpPr>
        <a:xfrm>
          <a:off x="0" y="0"/>
          <a:ext cx="0" cy="0"/>
          <a:chOff x="0" y="0"/>
          <a:chExt cx="0" cy="0"/>
        </a:xfrm>
      </p:grpSpPr>
      <p:sp>
        <p:nvSpPr>
          <p:cNvPr id="5" name="4 pavadinimas"/>
          <p:cNvSpPr>
            <a:spLocks noGrp="1"/>
          </p:cNvSpPr>
          <p:nvPr userDrawn="1">
            <p:ph type="title"/>
          </p:nvPr>
        </p:nvSpPr>
        <p:spPr/>
        <p:txBody>
          <a:bodyPr rtlCol="0"/>
          <a:lstStyle>
            <a:lvl1pPr rtl="0">
              <a:defRPr/>
            </a:lvl1pPr>
          </a:lstStyle>
          <a:p>
            <a:pPr rtl="0"/>
            <a:r>
              <a:rPr lang="lt-LT" smtClean="0"/>
              <a:t>Spustelėję redag. ruoš. pavad. stilių</a:t>
            </a:r>
            <a:endParaRPr lang="lt-LT" dirty="0"/>
          </a:p>
        </p:txBody>
      </p:sp>
      <p:sp>
        <p:nvSpPr>
          <p:cNvPr id="29" name="5 laisva forma"/>
          <p:cNvSpPr>
            <a:spLocks/>
          </p:cNvSpPr>
          <p:nvPr/>
        </p:nvSpPr>
        <p:spPr bwMode="auto">
          <a:xfrm flipV="1">
            <a:off x="6286682" y="1538061"/>
            <a:ext cx="4298501" cy="2410539"/>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788 w 9999"/>
              <a:gd name="connsiteY0" fmla="*/ 2036 h 9942"/>
              <a:gd name="connsiteX1" fmla="*/ 4889 w 9999"/>
              <a:gd name="connsiteY1" fmla="*/ 9940 h 9942"/>
              <a:gd name="connsiteX2" fmla="*/ 8120 w 9999"/>
              <a:gd name="connsiteY2" fmla="*/ 1112 h 9942"/>
              <a:gd name="connsiteX3" fmla="*/ 788 w 9999"/>
              <a:gd name="connsiteY3" fmla="*/ 2036 h 9942"/>
            </a:gdLst>
            <a:ahLst/>
            <a:cxnLst>
              <a:cxn ang="0">
                <a:pos x="connsiteX0" y="connsiteY0"/>
              </a:cxn>
              <a:cxn ang="0">
                <a:pos x="connsiteX1" y="connsiteY1"/>
              </a:cxn>
              <a:cxn ang="0">
                <a:pos x="connsiteX2" y="connsiteY2"/>
              </a:cxn>
              <a:cxn ang="0">
                <a:pos x="connsiteX3" y="connsiteY3"/>
              </a:cxn>
            </a:cxnLst>
            <a:rect l="l" t="t" r="r" b="b"/>
            <a:pathLst>
              <a:path w="9999" h="9942">
                <a:moveTo>
                  <a:pt x="788" y="2036"/>
                </a:moveTo>
                <a:cubicBezTo>
                  <a:pt x="-294" y="4004"/>
                  <a:pt x="-1221" y="9772"/>
                  <a:pt x="4889" y="9940"/>
                </a:cubicBezTo>
                <a:cubicBezTo>
                  <a:pt x="9617" y="10070"/>
                  <a:pt x="11863" y="3831"/>
                  <a:pt x="8120" y="1112"/>
                </a:cubicBezTo>
                <a:cubicBezTo>
                  <a:pt x="5601" y="-727"/>
                  <a:pt x="2021" y="-191"/>
                  <a:pt x="788" y="2036"/>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0" name="5 laisva forma"/>
          <p:cNvSpPr>
            <a:spLocks/>
          </p:cNvSpPr>
          <p:nvPr/>
        </p:nvSpPr>
        <p:spPr bwMode="auto">
          <a:xfrm rot="160574" flipV="1">
            <a:off x="6365157" y="1592029"/>
            <a:ext cx="4171294" cy="230857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809 w 9944"/>
              <a:gd name="connsiteY0" fmla="*/ 1987 h 10027"/>
              <a:gd name="connsiteX1" fmla="*/ 4850 w 9944"/>
              <a:gd name="connsiteY1" fmla="*/ 10026 h 10027"/>
              <a:gd name="connsiteX2" fmla="*/ 8059 w 9944"/>
              <a:gd name="connsiteY2" fmla="*/ 1139 h 10027"/>
              <a:gd name="connsiteX3" fmla="*/ 809 w 9944"/>
              <a:gd name="connsiteY3" fmla="*/ 1987 h 10027"/>
              <a:gd name="connsiteX0" fmla="*/ 799 w 10028"/>
              <a:gd name="connsiteY0" fmla="*/ 1918 h 10042"/>
              <a:gd name="connsiteX1" fmla="*/ 4905 w 10028"/>
              <a:gd name="connsiteY1" fmla="*/ 10041 h 10042"/>
              <a:gd name="connsiteX2" fmla="*/ 8132 w 10028"/>
              <a:gd name="connsiteY2" fmla="*/ 1178 h 10042"/>
              <a:gd name="connsiteX3" fmla="*/ 799 w 10028"/>
              <a:gd name="connsiteY3" fmla="*/ 1918 h 10042"/>
              <a:gd name="connsiteX0" fmla="*/ 799 w 10017"/>
              <a:gd name="connsiteY0" fmla="*/ 1847 h 9972"/>
              <a:gd name="connsiteX1" fmla="*/ 4905 w 10017"/>
              <a:gd name="connsiteY1" fmla="*/ 9970 h 9972"/>
              <a:gd name="connsiteX2" fmla="*/ 8117 w 10017"/>
              <a:gd name="connsiteY2" fmla="*/ 1229 h 9972"/>
              <a:gd name="connsiteX3" fmla="*/ 799 w 10017"/>
              <a:gd name="connsiteY3" fmla="*/ 1847 h 9972"/>
              <a:gd name="connsiteX0" fmla="*/ 753 w 9998"/>
              <a:gd name="connsiteY0" fmla="*/ 1852 h 10013"/>
              <a:gd name="connsiteX1" fmla="*/ 5000 w 9998"/>
              <a:gd name="connsiteY1" fmla="*/ 10011 h 10013"/>
              <a:gd name="connsiteX2" fmla="*/ 8058 w 9998"/>
              <a:gd name="connsiteY2" fmla="*/ 1232 h 10013"/>
              <a:gd name="connsiteX3" fmla="*/ 753 w 9998"/>
              <a:gd name="connsiteY3" fmla="*/ 1852 h 10013"/>
              <a:gd name="connsiteX0" fmla="*/ 769 w 9999"/>
              <a:gd name="connsiteY0" fmla="*/ 1850 h 9975"/>
              <a:gd name="connsiteX1" fmla="*/ 4961 w 9999"/>
              <a:gd name="connsiteY1" fmla="*/ 9973 h 9975"/>
              <a:gd name="connsiteX2" fmla="*/ 8076 w 9999"/>
              <a:gd name="connsiteY2" fmla="*/ 1230 h 9975"/>
              <a:gd name="connsiteX3" fmla="*/ 769 w 9999"/>
              <a:gd name="connsiteY3" fmla="*/ 1850 h 9975"/>
            </a:gdLst>
            <a:ahLst/>
            <a:cxnLst>
              <a:cxn ang="0">
                <a:pos x="connsiteX0" y="connsiteY0"/>
              </a:cxn>
              <a:cxn ang="0">
                <a:pos x="connsiteX1" y="connsiteY1"/>
              </a:cxn>
              <a:cxn ang="0">
                <a:pos x="connsiteX2" y="connsiteY2"/>
              </a:cxn>
              <a:cxn ang="0">
                <a:pos x="connsiteX3" y="connsiteY3"/>
              </a:cxn>
            </a:cxnLst>
            <a:rect l="l" t="t" r="r" b="b"/>
            <a:pathLst>
              <a:path w="9999" h="9975">
                <a:moveTo>
                  <a:pt x="769" y="1850"/>
                </a:moveTo>
                <a:cubicBezTo>
                  <a:pt x="-319" y="3815"/>
                  <a:pt x="-1174" y="9805"/>
                  <a:pt x="4961" y="9973"/>
                </a:cubicBezTo>
                <a:cubicBezTo>
                  <a:pt x="9709" y="10103"/>
                  <a:pt x="11834" y="3947"/>
                  <a:pt x="8076" y="1230"/>
                </a:cubicBezTo>
                <a:cubicBezTo>
                  <a:pt x="5547" y="-606"/>
                  <a:pt x="2006" y="-375"/>
                  <a:pt x="769" y="185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1" name="5 laisva forma"/>
          <p:cNvSpPr>
            <a:spLocks/>
          </p:cNvSpPr>
          <p:nvPr/>
        </p:nvSpPr>
        <p:spPr bwMode="auto">
          <a:xfrm rot="10960574" flipH="1" flipV="1">
            <a:off x="6424096" y="1642861"/>
            <a:ext cx="4038404" cy="2204767"/>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84"/>
              <a:gd name="connsiteY0" fmla="*/ 2637 h 11700"/>
              <a:gd name="connsiteX1" fmla="*/ 1154 w 12784"/>
              <a:gd name="connsiteY1" fmla="*/ 9780 h 11700"/>
              <a:gd name="connsiteX2" fmla="*/ 6744 w 12784"/>
              <a:gd name="connsiteY2" fmla="*/ 11689 h 11700"/>
              <a:gd name="connsiteX3" fmla="*/ 11701 w 12784"/>
              <a:gd name="connsiteY3" fmla="*/ 9201 h 11700"/>
              <a:gd name="connsiteX4" fmla="*/ 12142 w 12784"/>
              <a:gd name="connsiteY4" fmla="*/ 3483 h 11700"/>
              <a:gd name="connsiteX5" fmla="*/ 6391 w 12784"/>
              <a:gd name="connsiteY5" fmla="*/ 12 h 11700"/>
              <a:gd name="connsiteX6" fmla="*/ 780 w 12784"/>
              <a:gd name="connsiteY6" fmla="*/ 2637 h 11700"/>
              <a:gd name="connsiteX0" fmla="*/ 780 w 12826"/>
              <a:gd name="connsiteY0" fmla="*/ 2636 h 11699"/>
              <a:gd name="connsiteX1" fmla="*/ 1154 w 12826"/>
              <a:gd name="connsiteY1" fmla="*/ 9779 h 11699"/>
              <a:gd name="connsiteX2" fmla="*/ 6744 w 12826"/>
              <a:gd name="connsiteY2" fmla="*/ 11688 h 11699"/>
              <a:gd name="connsiteX3" fmla="*/ 11701 w 12826"/>
              <a:gd name="connsiteY3" fmla="*/ 9200 h 11699"/>
              <a:gd name="connsiteX4" fmla="*/ 12200 w 12826"/>
              <a:gd name="connsiteY4" fmla="*/ 3402 h 11699"/>
              <a:gd name="connsiteX5" fmla="*/ 6391 w 12826"/>
              <a:gd name="connsiteY5" fmla="*/ 11 h 11699"/>
              <a:gd name="connsiteX6" fmla="*/ 780 w 12826"/>
              <a:gd name="connsiteY6" fmla="*/ 2636 h 11699"/>
              <a:gd name="connsiteX0" fmla="*/ 780 w 12826"/>
              <a:gd name="connsiteY0" fmla="*/ 2636 h 11740"/>
              <a:gd name="connsiteX1" fmla="*/ 1154 w 12826"/>
              <a:gd name="connsiteY1" fmla="*/ 9779 h 11740"/>
              <a:gd name="connsiteX2" fmla="*/ 6744 w 12826"/>
              <a:gd name="connsiteY2" fmla="*/ 11688 h 11740"/>
              <a:gd name="connsiteX3" fmla="*/ 11701 w 12826"/>
              <a:gd name="connsiteY3" fmla="*/ 9200 h 11740"/>
              <a:gd name="connsiteX4" fmla="*/ 12200 w 12826"/>
              <a:gd name="connsiteY4" fmla="*/ 3402 h 11740"/>
              <a:gd name="connsiteX5" fmla="*/ 6391 w 12826"/>
              <a:gd name="connsiteY5" fmla="*/ 11 h 11740"/>
              <a:gd name="connsiteX6" fmla="*/ 780 w 12826"/>
              <a:gd name="connsiteY6" fmla="*/ 2636 h 11740"/>
              <a:gd name="connsiteX0" fmla="*/ 645 w 12691"/>
              <a:gd name="connsiteY0" fmla="*/ 2587 h 11691"/>
              <a:gd name="connsiteX1" fmla="*/ 1019 w 12691"/>
              <a:gd name="connsiteY1" fmla="*/ 9730 h 11691"/>
              <a:gd name="connsiteX2" fmla="*/ 6609 w 12691"/>
              <a:gd name="connsiteY2" fmla="*/ 11639 h 11691"/>
              <a:gd name="connsiteX3" fmla="*/ 11566 w 12691"/>
              <a:gd name="connsiteY3" fmla="*/ 9151 h 11691"/>
              <a:gd name="connsiteX4" fmla="*/ 12065 w 12691"/>
              <a:gd name="connsiteY4" fmla="*/ 3353 h 11691"/>
              <a:gd name="connsiteX5" fmla="*/ 6273 w 12691"/>
              <a:gd name="connsiteY5" fmla="*/ 11 h 11691"/>
              <a:gd name="connsiteX6" fmla="*/ 645 w 12691"/>
              <a:gd name="connsiteY6" fmla="*/ 2587 h 11691"/>
              <a:gd name="connsiteX0" fmla="*/ 645 w 12691"/>
              <a:gd name="connsiteY0" fmla="*/ 2590 h 11694"/>
              <a:gd name="connsiteX1" fmla="*/ 1019 w 12691"/>
              <a:gd name="connsiteY1" fmla="*/ 9733 h 11694"/>
              <a:gd name="connsiteX2" fmla="*/ 6609 w 12691"/>
              <a:gd name="connsiteY2" fmla="*/ 11642 h 11694"/>
              <a:gd name="connsiteX3" fmla="*/ 11566 w 12691"/>
              <a:gd name="connsiteY3" fmla="*/ 9154 h 11694"/>
              <a:gd name="connsiteX4" fmla="*/ 12065 w 12691"/>
              <a:gd name="connsiteY4" fmla="*/ 3356 h 11694"/>
              <a:gd name="connsiteX5" fmla="*/ 6273 w 12691"/>
              <a:gd name="connsiteY5" fmla="*/ 14 h 11694"/>
              <a:gd name="connsiteX6" fmla="*/ 645 w 12691"/>
              <a:gd name="connsiteY6" fmla="*/ 2590 h 11694"/>
              <a:gd name="connsiteX0" fmla="*/ 645 w 12691"/>
              <a:gd name="connsiteY0" fmla="*/ 2582 h 11686"/>
              <a:gd name="connsiteX1" fmla="*/ 1019 w 12691"/>
              <a:gd name="connsiteY1" fmla="*/ 9725 h 11686"/>
              <a:gd name="connsiteX2" fmla="*/ 6609 w 12691"/>
              <a:gd name="connsiteY2" fmla="*/ 11634 h 11686"/>
              <a:gd name="connsiteX3" fmla="*/ 11566 w 12691"/>
              <a:gd name="connsiteY3" fmla="*/ 9146 h 11686"/>
              <a:gd name="connsiteX4" fmla="*/ 12065 w 12691"/>
              <a:gd name="connsiteY4" fmla="*/ 3348 h 11686"/>
              <a:gd name="connsiteX5" fmla="*/ 6273 w 12691"/>
              <a:gd name="connsiteY5" fmla="*/ 6 h 11686"/>
              <a:gd name="connsiteX6" fmla="*/ 645 w 12691"/>
              <a:gd name="connsiteY6" fmla="*/ 2582 h 11686"/>
              <a:gd name="connsiteX0" fmla="*/ 760 w 12806"/>
              <a:gd name="connsiteY0" fmla="*/ 2582 h 11686"/>
              <a:gd name="connsiteX1" fmla="*/ 1134 w 12806"/>
              <a:gd name="connsiteY1" fmla="*/ 9725 h 11686"/>
              <a:gd name="connsiteX2" fmla="*/ 6724 w 12806"/>
              <a:gd name="connsiteY2" fmla="*/ 11634 h 11686"/>
              <a:gd name="connsiteX3" fmla="*/ 11681 w 12806"/>
              <a:gd name="connsiteY3" fmla="*/ 9146 h 11686"/>
              <a:gd name="connsiteX4" fmla="*/ 12180 w 12806"/>
              <a:gd name="connsiteY4" fmla="*/ 3348 h 11686"/>
              <a:gd name="connsiteX5" fmla="*/ 6388 w 12806"/>
              <a:gd name="connsiteY5" fmla="*/ 6 h 11686"/>
              <a:gd name="connsiteX6" fmla="*/ 760 w 12806"/>
              <a:gd name="connsiteY6" fmla="*/ 2582 h 11686"/>
              <a:gd name="connsiteX0" fmla="*/ 792 w 12838"/>
              <a:gd name="connsiteY0" fmla="*/ 2582 h 11704"/>
              <a:gd name="connsiteX1" fmla="*/ 1166 w 12838"/>
              <a:gd name="connsiteY1" fmla="*/ 9725 h 11704"/>
              <a:gd name="connsiteX2" fmla="*/ 6756 w 12838"/>
              <a:gd name="connsiteY2" fmla="*/ 11634 h 11704"/>
              <a:gd name="connsiteX3" fmla="*/ 11713 w 12838"/>
              <a:gd name="connsiteY3" fmla="*/ 9146 h 11704"/>
              <a:gd name="connsiteX4" fmla="*/ 12212 w 12838"/>
              <a:gd name="connsiteY4" fmla="*/ 3348 h 11704"/>
              <a:gd name="connsiteX5" fmla="*/ 6420 w 12838"/>
              <a:gd name="connsiteY5" fmla="*/ 6 h 11704"/>
              <a:gd name="connsiteX6" fmla="*/ 792 w 12838"/>
              <a:gd name="connsiteY6" fmla="*/ 2582 h 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8" h="11704">
                <a:moveTo>
                  <a:pt x="792" y="2582"/>
                </a:moveTo>
                <a:cubicBezTo>
                  <a:pt x="-369" y="4325"/>
                  <a:pt x="-264" y="7945"/>
                  <a:pt x="1166" y="9725"/>
                </a:cubicBezTo>
                <a:cubicBezTo>
                  <a:pt x="2596" y="11505"/>
                  <a:pt x="4623" y="11886"/>
                  <a:pt x="6756" y="11634"/>
                </a:cubicBezTo>
                <a:cubicBezTo>
                  <a:pt x="8889" y="11382"/>
                  <a:pt x="10804" y="10527"/>
                  <a:pt x="11713" y="9146"/>
                </a:cubicBezTo>
                <a:cubicBezTo>
                  <a:pt x="12622" y="7765"/>
                  <a:pt x="13451" y="5881"/>
                  <a:pt x="12212" y="3348"/>
                </a:cubicBezTo>
                <a:cubicBezTo>
                  <a:pt x="10728" y="774"/>
                  <a:pt x="8761" y="100"/>
                  <a:pt x="6420" y="6"/>
                </a:cubicBezTo>
                <a:cubicBezTo>
                  <a:pt x="4079" y="-88"/>
                  <a:pt x="1953" y="839"/>
                  <a:pt x="792" y="2582"/>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32" name="5 laisva forma"/>
          <p:cNvSpPr>
            <a:spLocks/>
          </p:cNvSpPr>
          <p:nvPr/>
        </p:nvSpPr>
        <p:spPr bwMode="auto">
          <a:xfrm flipH="1">
            <a:off x="1656574" y="4102899"/>
            <a:ext cx="4203052" cy="2344362"/>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3" name="5 laisva forma"/>
          <p:cNvSpPr>
            <a:spLocks/>
          </p:cNvSpPr>
          <p:nvPr/>
        </p:nvSpPr>
        <p:spPr bwMode="auto">
          <a:xfrm flipH="1">
            <a:off x="1711524" y="4157969"/>
            <a:ext cx="4054926" cy="2237657"/>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4" name="5 laisva forma"/>
          <p:cNvSpPr>
            <a:spLocks/>
          </p:cNvSpPr>
          <p:nvPr/>
        </p:nvSpPr>
        <p:spPr bwMode="auto">
          <a:xfrm rot="10800000">
            <a:off x="1795205" y="4220752"/>
            <a:ext cx="3887960" cy="213241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612 w 12542"/>
              <a:gd name="connsiteY0" fmla="*/ 2637 h 11697"/>
              <a:gd name="connsiteX1" fmla="*/ 1048 w 12542"/>
              <a:gd name="connsiteY1" fmla="*/ 9710 h 11697"/>
              <a:gd name="connsiteX2" fmla="*/ 6576 w 12542"/>
              <a:gd name="connsiteY2" fmla="*/ 11689 h 11697"/>
              <a:gd name="connsiteX3" fmla="*/ 11533 w 12542"/>
              <a:gd name="connsiteY3" fmla="*/ 9201 h 11697"/>
              <a:gd name="connsiteX4" fmla="*/ 11974 w 12542"/>
              <a:gd name="connsiteY4" fmla="*/ 3483 h 11697"/>
              <a:gd name="connsiteX5" fmla="*/ 6223 w 12542"/>
              <a:gd name="connsiteY5" fmla="*/ 12 h 11697"/>
              <a:gd name="connsiteX6" fmla="*/ 612 w 12542"/>
              <a:gd name="connsiteY6" fmla="*/ 2637 h 11697"/>
              <a:gd name="connsiteX0" fmla="*/ 749 w 12679"/>
              <a:gd name="connsiteY0" fmla="*/ 2642 h 11702"/>
              <a:gd name="connsiteX1" fmla="*/ 1185 w 12679"/>
              <a:gd name="connsiteY1" fmla="*/ 9715 h 11702"/>
              <a:gd name="connsiteX2" fmla="*/ 6713 w 12679"/>
              <a:gd name="connsiteY2" fmla="*/ 11694 h 11702"/>
              <a:gd name="connsiteX3" fmla="*/ 11670 w 12679"/>
              <a:gd name="connsiteY3" fmla="*/ 9206 h 11702"/>
              <a:gd name="connsiteX4" fmla="*/ 12111 w 12679"/>
              <a:gd name="connsiteY4" fmla="*/ 3488 h 11702"/>
              <a:gd name="connsiteX5" fmla="*/ 6360 w 12679"/>
              <a:gd name="connsiteY5" fmla="*/ 17 h 11702"/>
              <a:gd name="connsiteX6" fmla="*/ 749 w 12679"/>
              <a:gd name="connsiteY6" fmla="*/ 2642 h 11702"/>
              <a:gd name="connsiteX0" fmla="*/ 793 w 12723"/>
              <a:gd name="connsiteY0" fmla="*/ 2638 h 11698"/>
              <a:gd name="connsiteX1" fmla="*/ 1229 w 12723"/>
              <a:gd name="connsiteY1" fmla="*/ 9711 h 11698"/>
              <a:gd name="connsiteX2" fmla="*/ 6757 w 12723"/>
              <a:gd name="connsiteY2" fmla="*/ 11690 h 11698"/>
              <a:gd name="connsiteX3" fmla="*/ 11714 w 12723"/>
              <a:gd name="connsiteY3" fmla="*/ 9202 h 11698"/>
              <a:gd name="connsiteX4" fmla="*/ 12155 w 12723"/>
              <a:gd name="connsiteY4" fmla="*/ 3484 h 11698"/>
              <a:gd name="connsiteX5" fmla="*/ 6404 w 12723"/>
              <a:gd name="connsiteY5" fmla="*/ 13 h 11698"/>
              <a:gd name="connsiteX6" fmla="*/ 793 w 12723"/>
              <a:gd name="connsiteY6" fmla="*/ 2638 h 11698"/>
              <a:gd name="connsiteX0" fmla="*/ 724 w 12654"/>
              <a:gd name="connsiteY0" fmla="*/ 2639 h 11699"/>
              <a:gd name="connsiteX1" fmla="*/ 1160 w 12654"/>
              <a:gd name="connsiteY1" fmla="*/ 9712 h 11699"/>
              <a:gd name="connsiteX2" fmla="*/ 6688 w 12654"/>
              <a:gd name="connsiteY2" fmla="*/ 11691 h 11699"/>
              <a:gd name="connsiteX3" fmla="*/ 11645 w 12654"/>
              <a:gd name="connsiteY3" fmla="*/ 9203 h 11699"/>
              <a:gd name="connsiteX4" fmla="*/ 12086 w 12654"/>
              <a:gd name="connsiteY4" fmla="*/ 3485 h 11699"/>
              <a:gd name="connsiteX5" fmla="*/ 6335 w 12654"/>
              <a:gd name="connsiteY5" fmla="*/ 14 h 11699"/>
              <a:gd name="connsiteX6" fmla="*/ 724 w 12654"/>
              <a:gd name="connsiteY6" fmla="*/ 2639 h 11699"/>
              <a:gd name="connsiteX0" fmla="*/ 572 w 12689"/>
              <a:gd name="connsiteY0" fmla="*/ 2808 h 11694"/>
              <a:gd name="connsiteX1" fmla="*/ 1195 w 12689"/>
              <a:gd name="connsiteY1" fmla="*/ 9707 h 11694"/>
              <a:gd name="connsiteX2" fmla="*/ 6723 w 12689"/>
              <a:gd name="connsiteY2" fmla="*/ 11686 h 11694"/>
              <a:gd name="connsiteX3" fmla="*/ 11680 w 12689"/>
              <a:gd name="connsiteY3" fmla="*/ 9198 h 11694"/>
              <a:gd name="connsiteX4" fmla="*/ 12121 w 12689"/>
              <a:gd name="connsiteY4" fmla="*/ 3480 h 11694"/>
              <a:gd name="connsiteX5" fmla="*/ 6370 w 12689"/>
              <a:gd name="connsiteY5" fmla="*/ 9 h 11694"/>
              <a:gd name="connsiteX6" fmla="*/ 572 w 12689"/>
              <a:gd name="connsiteY6" fmla="*/ 2808 h 1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 h="11694">
                <a:moveTo>
                  <a:pt x="572" y="2808"/>
                </a:moveTo>
                <a:cubicBezTo>
                  <a:pt x="-561" y="4703"/>
                  <a:pt x="170" y="8228"/>
                  <a:pt x="1195" y="9707"/>
                </a:cubicBezTo>
                <a:cubicBezTo>
                  <a:pt x="2220" y="11186"/>
                  <a:pt x="4976" y="11771"/>
                  <a:pt x="6723" y="11686"/>
                </a:cubicBezTo>
                <a:cubicBezTo>
                  <a:pt x="8470" y="11601"/>
                  <a:pt x="10780" y="10566"/>
                  <a:pt x="11680" y="9198"/>
                </a:cubicBezTo>
                <a:cubicBezTo>
                  <a:pt x="12580" y="7830"/>
                  <a:pt x="13193" y="5444"/>
                  <a:pt x="12121" y="3480"/>
                </a:cubicBezTo>
                <a:cubicBezTo>
                  <a:pt x="10864" y="1445"/>
                  <a:pt x="8295" y="121"/>
                  <a:pt x="6370" y="9"/>
                </a:cubicBezTo>
                <a:cubicBezTo>
                  <a:pt x="4445" y="-103"/>
                  <a:pt x="1705" y="913"/>
                  <a:pt x="572" y="2808"/>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35" name="5 laisva forma"/>
          <p:cNvSpPr>
            <a:spLocks/>
          </p:cNvSpPr>
          <p:nvPr/>
        </p:nvSpPr>
        <p:spPr bwMode="auto">
          <a:xfrm rot="200049" flipH="1" flipV="1">
            <a:off x="1617014" y="1557236"/>
            <a:ext cx="4237709" cy="2390518"/>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90 w 9983"/>
              <a:gd name="connsiteY0" fmla="*/ 2094 h 9972"/>
              <a:gd name="connsiteX1" fmla="*/ 4887 w 9983"/>
              <a:gd name="connsiteY1" fmla="*/ 9971 h 9972"/>
              <a:gd name="connsiteX2" fmla="*/ 8100 w 9983"/>
              <a:gd name="connsiteY2" fmla="*/ 1076 h 9972"/>
              <a:gd name="connsiteX3" fmla="*/ 790 w 9983"/>
              <a:gd name="connsiteY3" fmla="*/ 2094 h 9972"/>
              <a:gd name="connsiteX0" fmla="*/ 797 w 9999"/>
              <a:gd name="connsiteY0" fmla="*/ 2100 h 9943"/>
              <a:gd name="connsiteX1" fmla="*/ 4877 w 9999"/>
              <a:gd name="connsiteY1" fmla="*/ 9942 h 9943"/>
              <a:gd name="connsiteX2" fmla="*/ 8120 w 9999"/>
              <a:gd name="connsiteY2" fmla="*/ 1079 h 9943"/>
              <a:gd name="connsiteX3" fmla="*/ 797 w 9999"/>
              <a:gd name="connsiteY3" fmla="*/ 2100 h 9943"/>
              <a:gd name="connsiteX0" fmla="*/ 797 w 10025"/>
              <a:gd name="connsiteY0" fmla="*/ 2112 h 9999"/>
              <a:gd name="connsiteX1" fmla="*/ 4877 w 10025"/>
              <a:gd name="connsiteY1" fmla="*/ 9999 h 9999"/>
              <a:gd name="connsiteX2" fmla="*/ 8121 w 10025"/>
              <a:gd name="connsiteY2" fmla="*/ 1085 h 9999"/>
              <a:gd name="connsiteX3" fmla="*/ 797 w 10025"/>
              <a:gd name="connsiteY3" fmla="*/ 2112 h 9999"/>
              <a:gd name="connsiteX0" fmla="*/ 795 w 9953"/>
              <a:gd name="connsiteY0" fmla="*/ 2112 h 10000"/>
              <a:gd name="connsiteX1" fmla="*/ 4865 w 9953"/>
              <a:gd name="connsiteY1" fmla="*/ 10000 h 10000"/>
              <a:gd name="connsiteX2" fmla="*/ 8101 w 9953"/>
              <a:gd name="connsiteY2" fmla="*/ 1085 h 10000"/>
              <a:gd name="connsiteX3" fmla="*/ 795 w 9953"/>
              <a:gd name="connsiteY3" fmla="*/ 2112 h 10000"/>
            </a:gdLst>
            <a:ahLst/>
            <a:cxnLst>
              <a:cxn ang="0">
                <a:pos x="connsiteX0" y="connsiteY0"/>
              </a:cxn>
              <a:cxn ang="0">
                <a:pos x="connsiteX1" y="connsiteY1"/>
              </a:cxn>
              <a:cxn ang="0">
                <a:pos x="connsiteX2" y="connsiteY2"/>
              </a:cxn>
              <a:cxn ang="0">
                <a:pos x="connsiteX3" y="connsiteY3"/>
              </a:cxn>
            </a:cxnLst>
            <a:rect l="l" t="t" r="r" b="b"/>
            <a:pathLst>
              <a:path w="9953" h="10000">
                <a:moveTo>
                  <a:pt x="795" y="2112"/>
                </a:moveTo>
                <a:cubicBezTo>
                  <a:pt x="-284" y="4093"/>
                  <a:pt x="-1238" y="9832"/>
                  <a:pt x="4865" y="10000"/>
                </a:cubicBezTo>
                <a:cubicBezTo>
                  <a:pt x="9690" y="9821"/>
                  <a:pt x="11735" y="3737"/>
                  <a:pt x="8101" y="1085"/>
                </a:cubicBezTo>
                <a:cubicBezTo>
                  <a:pt x="5585" y="-766"/>
                  <a:pt x="2027" y="-132"/>
                  <a:pt x="795" y="2112"/>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6" name="5 laisva forma"/>
          <p:cNvSpPr>
            <a:spLocks/>
          </p:cNvSpPr>
          <p:nvPr/>
        </p:nvSpPr>
        <p:spPr bwMode="auto">
          <a:xfrm flipH="1" flipV="1">
            <a:off x="1688621" y="1623785"/>
            <a:ext cx="4071833" cy="2262097"/>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82 w 9992"/>
              <a:gd name="connsiteY0" fmla="*/ 1979 h 9935"/>
              <a:gd name="connsiteX1" fmla="*/ 4904 w 9992"/>
              <a:gd name="connsiteY1" fmla="*/ 9933 h 9935"/>
              <a:gd name="connsiteX2" fmla="*/ 8105 w 9992"/>
              <a:gd name="connsiteY2" fmla="*/ 1143 h 9935"/>
              <a:gd name="connsiteX3" fmla="*/ 782 w 9992"/>
              <a:gd name="connsiteY3" fmla="*/ 1979 h 9935"/>
              <a:gd name="connsiteX0" fmla="*/ 775 w 10014"/>
              <a:gd name="connsiteY0" fmla="*/ 1902 h 10058"/>
              <a:gd name="connsiteX1" fmla="*/ 4923 w 10014"/>
              <a:gd name="connsiteY1" fmla="*/ 10056 h 10058"/>
              <a:gd name="connsiteX2" fmla="*/ 8126 w 10014"/>
              <a:gd name="connsiteY2" fmla="*/ 1208 h 10058"/>
              <a:gd name="connsiteX3" fmla="*/ 775 w 10014"/>
              <a:gd name="connsiteY3" fmla="*/ 1902 h 10058"/>
              <a:gd name="connsiteX0" fmla="*/ 790 w 9982"/>
              <a:gd name="connsiteY0" fmla="*/ 1928 h 10042"/>
              <a:gd name="connsiteX1" fmla="*/ 4891 w 9982"/>
              <a:gd name="connsiteY1" fmla="*/ 10040 h 10042"/>
              <a:gd name="connsiteX2" fmla="*/ 8094 w 9982"/>
              <a:gd name="connsiteY2" fmla="*/ 1192 h 10042"/>
              <a:gd name="connsiteX3" fmla="*/ 790 w 9982"/>
              <a:gd name="connsiteY3" fmla="*/ 1928 h 10042"/>
            </a:gdLst>
            <a:ahLst/>
            <a:cxnLst>
              <a:cxn ang="0">
                <a:pos x="connsiteX0" y="connsiteY0"/>
              </a:cxn>
              <a:cxn ang="0">
                <a:pos x="connsiteX1" y="connsiteY1"/>
              </a:cxn>
              <a:cxn ang="0">
                <a:pos x="connsiteX2" y="connsiteY2"/>
              </a:cxn>
              <a:cxn ang="0">
                <a:pos x="connsiteX3" y="connsiteY3"/>
              </a:cxn>
            </a:cxnLst>
            <a:rect l="l" t="t" r="r" b="b"/>
            <a:pathLst>
              <a:path w="9982" h="10042">
                <a:moveTo>
                  <a:pt x="790" y="1928"/>
                </a:moveTo>
                <a:cubicBezTo>
                  <a:pt x="-292" y="3906"/>
                  <a:pt x="-1222" y="9872"/>
                  <a:pt x="4891" y="10040"/>
                </a:cubicBezTo>
                <a:cubicBezTo>
                  <a:pt x="9621" y="10171"/>
                  <a:pt x="11839" y="3927"/>
                  <a:pt x="8094" y="1192"/>
                </a:cubicBezTo>
                <a:cubicBezTo>
                  <a:pt x="5574" y="-656"/>
                  <a:pt x="2024" y="-312"/>
                  <a:pt x="790" y="192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7" name="5 laisva forma"/>
          <p:cNvSpPr>
            <a:spLocks/>
          </p:cNvSpPr>
          <p:nvPr/>
        </p:nvSpPr>
        <p:spPr bwMode="auto">
          <a:xfrm flipH="1" flipV="1">
            <a:off x="1739452" y="1688420"/>
            <a:ext cx="3984470" cy="215757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74 w 9999"/>
              <a:gd name="connsiteY0" fmla="*/ 2045 h 9870"/>
              <a:gd name="connsiteX1" fmla="*/ 4920 w 9999"/>
              <a:gd name="connsiteY1" fmla="*/ 9868 h 9870"/>
              <a:gd name="connsiteX2" fmla="*/ 8109 w 9999"/>
              <a:gd name="connsiteY2" fmla="*/ 1104 h 9870"/>
              <a:gd name="connsiteX3" fmla="*/ 774 w 9999"/>
              <a:gd name="connsiteY3" fmla="*/ 2045 h 9870"/>
              <a:gd name="connsiteX0" fmla="*/ 774 w 9983"/>
              <a:gd name="connsiteY0" fmla="*/ 2072 h 10000"/>
              <a:gd name="connsiteX1" fmla="*/ 4920 w 9983"/>
              <a:gd name="connsiteY1" fmla="*/ 9998 h 10000"/>
              <a:gd name="connsiteX2" fmla="*/ 8086 w 9983"/>
              <a:gd name="connsiteY2" fmla="*/ 1119 h 10000"/>
              <a:gd name="connsiteX3" fmla="*/ 774 w 9983"/>
              <a:gd name="connsiteY3" fmla="*/ 2072 h 10000"/>
              <a:gd name="connsiteX0" fmla="*/ 791 w 9968"/>
              <a:gd name="connsiteY0" fmla="*/ 2001 h 10040"/>
              <a:gd name="connsiteX1" fmla="*/ 4896 w 9968"/>
              <a:gd name="connsiteY1" fmla="*/ 10038 h 10040"/>
              <a:gd name="connsiteX2" fmla="*/ 8068 w 9968"/>
              <a:gd name="connsiteY2" fmla="*/ 1159 h 10040"/>
              <a:gd name="connsiteX3" fmla="*/ 791 w 9968"/>
              <a:gd name="connsiteY3" fmla="*/ 2001 h 10040"/>
            </a:gdLst>
            <a:ahLst/>
            <a:cxnLst>
              <a:cxn ang="0">
                <a:pos x="connsiteX0" y="connsiteY0"/>
              </a:cxn>
              <a:cxn ang="0">
                <a:pos x="connsiteX1" y="connsiteY1"/>
              </a:cxn>
              <a:cxn ang="0">
                <a:pos x="connsiteX2" y="connsiteY2"/>
              </a:cxn>
              <a:cxn ang="0">
                <a:pos x="connsiteX3" y="connsiteY3"/>
              </a:cxn>
            </a:cxnLst>
            <a:rect l="l" t="t" r="r" b="b"/>
            <a:pathLst>
              <a:path w="9968" h="10040">
                <a:moveTo>
                  <a:pt x="791" y="2001"/>
                </a:moveTo>
                <a:cubicBezTo>
                  <a:pt x="-292" y="3992"/>
                  <a:pt x="-1222" y="9869"/>
                  <a:pt x="4896" y="10038"/>
                </a:cubicBezTo>
                <a:cubicBezTo>
                  <a:pt x="9631" y="10170"/>
                  <a:pt x="11816" y="3911"/>
                  <a:pt x="8068" y="1159"/>
                </a:cubicBezTo>
                <a:cubicBezTo>
                  <a:pt x="5545" y="-702"/>
                  <a:pt x="2026" y="-253"/>
                  <a:pt x="791" y="2001"/>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0" name="16 paveikslėlio vietos rezervavimo ženklas" descr="Tuščias vietos rezervavimo ženklas vaizdui įtraukti. Spustelėkite vietos rezervavimo ženklą ir pasirinkite vaizdą, kurį norite įtraukti."/>
          <p:cNvSpPr>
            <a:spLocks noGrp="1"/>
          </p:cNvSpPr>
          <p:nvPr userDrawn="1">
            <p:ph type="pic" sz="quarter" idx="13"/>
          </p:nvPr>
        </p:nvSpPr>
        <p:spPr>
          <a:xfrm>
            <a:off x="1819275" y="1738691"/>
            <a:ext cx="3848100" cy="2051689"/>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41" name="16 paveikslėlio vietos rezervavimo ženklas" descr="Tuščias vietos rezervavimo ženklas vaizdui įtraukti. Spustelėkite vietos rezervavimo ženklą ir pasirinkite vaizdą, kurį norite įtraukti."/>
          <p:cNvSpPr>
            <a:spLocks noGrp="1"/>
          </p:cNvSpPr>
          <p:nvPr userDrawn="1">
            <p:ph type="pic" sz="quarter" idx="14"/>
          </p:nvPr>
        </p:nvSpPr>
        <p:spPr>
          <a:xfrm>
            <a:off x="6493827" y="1699873"/>
            <a:ext cx="3896426" cy="2086207"/>
          </a:xfrm>
          <a:custGeom>
            <a:avLst/>
            <a:gdLst>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72671 w 3837459"/>
              <a:gd name="connsiteY0" fmla="*/ 132 h 2569014"/>
              <a:gd name="connsiteX1" fmla="*/ 1993968 w 3837459"/>
              <a:gd name="connsiteY1" fmla="*/ 9550 h 2569014"/>
              <a:gd name="connsiteX2" fmla="*/ 3689079 w 3837459"/>
              <a:gd name="connsiteY2" fmla="*/ 849755 h 2569014"/>
              <a:gd name="connsiteX3" fmla="*/ 3497903 w 3837459"/>
              <a:gd name="connsiteY3" fmla="*/ 2094415 h 2569014"/>
              <a:gd name="connsiteX4" fmla="*/ 1980791 w 3837459"/>
              <a:gd name="connsiteY4" fmla="*/ 2568961 h 2569014"/>
              <a:gd name="connsiteX5" fmla="*/ 318157 w 3837459"/>
              <a:gd name="connsiteY5" fmla="*/ 2072722 h 2569014"/>
              <a:gd name="connsiteX6" fmla="*/ 259603 w 3837459"/>
              <a:gd name="connsiteY6" fmla="*/ 475261 h 2569014"/>
              <a:gd name="connsiteX7" fmla="*/ 1772671 w 3837459"/>
              <a:gd name="connsiteY7" fmla="*/ 132 h 2569014"/>
              <a:gd name="connsiteX0" fmla="*/ 1757207 w 3821995"/>
              <a:gd name="connsiteY0" fmla="*/ 132 h 2569014"/>
              <a:gd name="connsiteX1" fmla="*/ 1978504 w 3821995"/>
              <a:gd name="connsiteY1" fmla="*/ 9550 h 2569014"/>
              <a:gd name="connsiteX2" fmla="*/ 3673615 w 3821995"/>
              <a:gd name="connsiteY2" fmla="*/ 849755 h 2569014"/>
              <a:gd name="connsiteX3" fmla="*/ 3482439 w 3821995"/>
              <a:gd name="connsiteY3" fmla="*/ 2094415 h 2569014"/>
              <a:gd name="connsiteX4" fmla="*/ 1965327 w 3821995"/>
              <a:gd name="connsiteY4" fmla="*/ 2568961 h 2569014"/>
              <a:gd name="connsiteX5" fmla="*/ 302693 w 3821995"/>
              <a:gd name="connsiteY5" fmla="*/ 2072722 h 2569014"/>
              <a:gd name="connsiteX6" fmla="*/ 272714 w 3821995"/>
              <a:gd name="connsiteY6" fmla="*/ 469341 h 2569014"/>
              <a:gd name="connsiteX7" fmla="*/ 1757207 w 3821995"/>
              <a:gd name="connsiteY7" fmla="*/ 132 h 2569014"/>
              <a:gd name="connsiteX0" fmla="*/ 1744388 w 3809176"/>
              <a:gd name="connsiteY0" fmla="*/ 132 h 2569014"/>
              <a:gd name="connsiteX1" fmla="*/ 1965685 w 3809176"/>
              <a:gd name="connsiteY1" fmla="*/ 9550 h 2569014"/>
              <a:gd name="connsiteX2" fmla="*/ 3660796 w 3809176"/>
              <a:gd name="connsiteY2" fmla="*/ 849755 h 2569014"/>
              <a:gd name="connsiteX3" fmla="*/ 3469620 w 3809176"/>
              <a:gd name="connsiteY3" fmla="*/ 2094415 h 2569014"/>
              <a:gd name="connsiteX4" fmla="*/ 1952508 w 3809176"/>
              <a:gd name="connsiteY4" fmla="*/ 2568961 h 2569014"/>
              <a:gd name="connsiteX5" fmla="*/ 289874 w 3809176"/>
              <a:gd name="connsiteY5" fmla="*/ 2072722 h 2569014"/>
              <a:gd name="connsiteX6" fmla="*/ 259895 w 3809176"/>
              <a:gd name="connsiteY6" fmla="*/ 469341 h 2569014"/>
              <a:gd name="connsiteX7" fmla="*/ 1744388 w 3809176"/>
              <a:gd name="connsiteY7" fmla="*/ 132 h 2569014"/>
              <a:gd name="connsiteX0" fmla="*/ 1746835 w 3811623"/>
              <a:gd name="connsiteY0" fmla="*/ 132 h 2569014"/>
              <a:gd name="connsiteX1" fmla="*/ 1968132 w 3811623"/>
              <a:gd name="connsiteY1" fmla="*/ 9550 h 2569014"/>
              <a:gd name="connsiteX2" fmla="*/ 3663243 w 3811623"/>
              <a:gd name="connsiteY2" fmla="*/ 849755 h 2569014"/>
              <a:gd name="connsiteX3" fmla="*/ 3472067 w 3811623"/>
              <a:gd name="connsiteY3" fmla="*/ 2094415 h 2569014"/>
              <a:gd name="connsiteX4" fmla="*/ 1954955 w 3811623"/>
              <a:gd name="connsiteY4" fmla="*/ 2568961 h 2569014"/>
              <a:gd name="connsiteX5" fmla="*/ 292321 w 3811623"/>
              <a:gd name="connsiteY5" fmla="*/ 2072722 h 2569014"/>
              <a:gd name="connsiteX6" fmla="*/ 257580 w 3811623"/>
              <a:gd name="connsiteY6" fmla="*/ 463421 h 2569014"/>
              <a:gd name="connsiteX7" fmla="*/ 1746835 w 3811623"/>
              <a:gd name="connsiteY7" fmla="*/ 132 h 2569014"/>
              <a:gd name="connsiteX0" fmla="*/ 1746835 w 3815982"/>
              <a:gd name="connsiteY0" fmla="*/ 132 h 2598612"/>
              <a:gd name="connsiteX1" fmla="*/ 1968132 w 3815982"/>
              <a:gd name="connsiteY1" fmla="*/ 9550 h 2598612"/>
              <a:gd name="connsiteX2" fmla="*/ 3663243 w 3815982"/>
              <a:gd name="connsiteY2" fmla="*/ 849755 h 2598612"/>
              <a:gd name="connsiteX3" fmla="*/ 3472067 w 3815982"/>
              <a:gd name="connsiteY3" fmla="*/ 2094415 h 2598612"/>
              <a:gd name="connsiteX4" fmla="*/ 1845417 w 3815982"/>
              <a:gd name="connsiteY4" fmla="*/ 2598565 h 2598612"/>
              <a:gd name="connsiteX5" fmla="*/ 292321 w 3815982"/>
              <a:gd name="connsiteY5" fmla="*/ 2072722 h 2598612"/>
              <a:gd name="connsiteX6" fmla="*/ 257580 w 3815982"/>
              <a:gd name="connsiteY6" fmla="*/ 463421 h 2598612"/>
              <a:gd name="connsiteX7" fmla="*/ 1746835 w 3815982"/>
              <a:gd name="connsiteY7" fmla="*/ 132 h 2598612"/>
              <a:gd name="connsiteX0" fmla="*/ 1746835 w 3814824"/>
              <a:gd name="connsiteY0" fmla="*/ 132 h 2592692"/>
              <a:gd name="connsiteX1" fmla="*/ 1968132 w 3814824"/>
              <a:gd name="connsiteY1" fmla="*/ 9550 h 2592692"/>
              <a:gd name="connsiteX2" fmla="*/ 3663243 w 3814824"/>
              <a:gd name="connsiteY2" fmla="*/ 849755 h 2592692"/>
              <a:gd name="connsiteX3" fmla="*/ 3472067 w 3814824"/>
              <a:gd name="connsiteY3" fmla="*/ 2094415 h 2592692"/>
              <a:gd name="connsiteX4" fmla="*/ 1873992 w 3814824"/>
              <a:gd name="connsiteY4" fmla="*/ 2592644 h 2592692"/>
              <a:gd name="connsiteX5" fmla="*/ 292321 w 3814824"/>
              <a:gd name="connsiteY5" fmla="*/ 2072722 h 2592692"/>
              <a:gd name="connsiteX6" fmla="*/ 257580 w 3814824"/>
              <a:gd name="connsiteY6" fmla="*/ 463421 h 2592692"/>
              <a:gd name="connsiteX7" fmla="*/ 1746835 w 3814824"/>
              <a:gd name="connsiteY7" fmla="*/ 132 h 2592692"/>
              <a:gd name="connsiteX0" fmla="*/ 1746835 w 3814824"/>
              <a:gd name="connsiteY0" fmla="*/ 132 h 2592757"/>
              <a:gd name="connsiteX1" fmla="*/ 1968132 w 3814824"/>
              <a:gd name="connsiteY1" fmla="*/ 9550 h 2592757"/>
              <a:gd name="connsiteX2" fmla="*/ 3663243 w 3814824"/>
              <a:gd name="connsiteY2" fmla="*/ 849755 h 2592757"/>
              <a:gd name="connsiteX3" fmla="*/ 3472067 w 3814824"/>
              <a:gd name="connsiteY3" fmla="*/ 2106257 h 2592757"/>
              <a:gd name="connsiteX4" fmla="*/ 1873992 w 3814824"/>
              <a:gd name="connsiteY4" fmla="*/ 2592644 h 2592757"/>
              <a:gd name="connsiteX5" fmla="*/ 292321 w 3814824"/>
              <a:gd name="connsiteY5" fmla="*/ 2072722 h 2592757"/>
              <a:gd name="connsiteX6" fmla="*/ 257580 w 3814824"/>
              <a:gd name="connsiteY6" fmla="*/ 463421 h 2592757"/>
              <a:gd name="connsiteX7" fmla="*/ 1746835 w 3814824"/>
              <a:gd name="connsiteY7" fmla="*/ 132 h 2592757"/>
              <a:gd name="connsiteX0" fmla="*/ 1746835 w 3835928"/>
              <a:gd name="connsiteY0" fmla="*/ 132 h 2592786"/>
              <a:gd name="connsiteX1" fmla="*/ 1968132 w 3835928"/>
              <a:gd name="connsiteY1" fmla="*/ 9550 h 2592786"/>
              <a:gd name="connsiteX2" fmla="*/ 3663243 w 3835928"/>
              <a:gd name="connsiteY2" fmla="*/ 849755 h 2592786"/>
              <a:gd name="connsiteX3" fmla="*/ 3472067 w 3835928"/>
              <a:gd name="connsiteY3" fmla="*/ 2106257 h 2592786"/>
              <a:gd name="connsiteX4" fmla="*/ 1873992 w 3835928"/>
              <a:gd name="connsiteY4" fmla="*/ 2592644 h 2592786"/>
              <a:gd name="connsiteX5" fmla="*/ 292321 w 3835928"/>
              <a:gd name="connsiteY5" fmla="*/ 2072722 h 2592786"/>
              <a:gd name="connsiteX6" fmla="*/ 257580 w 3835928"/>
              <a:gd name="connsiteY6" fmla="*/ 463421 h 2592786"/>
              <a:gd name="connsiteX7" fmla="*/ 1746835 w 3835928"/>
              <a:gd name="connsiteY7" fmla="*/ 132 h 2592786"/>
              <a:gd name="connsiteX0" fmla="*/ 1746835 w 3835928"/>
              <a:gd name="connsiteY0" fmla="*/ 132 h 2592785"/>
              <a:gd name="connsiteX1" fmla="*/ 1968132 w 3835928"/>
              <a:gd name="connsiteY1" fmla="*/ 9550 h 2592785"/>
              <a:gd name="connsiteX2" fmla="*/ 3663243 w 3835928"/>
              <a:gd name="connsiteY2" fmla="*/ 849755 h 2592785"/>
              <a:gd name="connsiteX3" fmla="*/ 3472067 w 3835928"/>
              <a:gd name="connsiteY3" fmla="*/ 2106257 h 2592785"/>
              <a:gd name="connsiteX4" fmla="*/ 1873992 w 3835928"/>
              <a:gd name="connsiteY4" fmla="*/ 2592644 h 2592785"/>
              <a:gd name="connsiteX5" fmla="*/ 292321 w 3835928"/>
              <a:gd name="connsiteY5" fmla="*/ 2072722 h 2592785"/>
              <a:gd name="connsiteX6" fmla="*/ 257580 w 3835928"/>
              <a:gd name="connsiteY6" fmla="*/ 463421 h 2592785"/>
              <a:gd name="connsiteX7" fmla="*/ 1746835 w 3835928"/>
              <a:gd name="connsiteY7" fmla="*/ 132 h 2592785"/>
              <a:gd name="connsiteX0" fmla="*/ 1780758 w 3869851"/>
              <a:gd name="connsiteY0" fmla="*/ 132 h 2592785"/>
              <a:gd name="connsiteX1" fmla="*/ 2002055 w 3869851"/>
              <a:gd name="connsiteY1" fmla="*/ 9550 h 2592785"/>
              <a:gd name="connsiteX2" fmla="*/ 3697166 w 3869851"/>
              <a:gd name="connsiteY2" fmla="*/ 849755 h 2592785"/>
              <a:gd name="connsiteX3" fmla="*/ 3505990 w 3869851"/>
              <a:gd name="connsiteY3" fmla="*/ 2106257 h 2592785"/>
              <a:gd name="connsiteX4" fmla="*/ 1907915 w 3869851"/>
              <a:gd name="connsiteY4" fmla="*/ 2592644 h 2592785"/>
              <a:gd name="connsiteX5" fmla="*/ 326244 w 3869851"/>
              <a:gd name="connsiteY5" fmla="*/ 2072722 h 2592785"/>
              <a:gd name="connsiteX6" fmla="*/ 229591 w 3869851"/>
              <a:gd name="connsiteY6" fmla="*/ 516711 h 2592785"/>
              <a:gd name="connsiteX7" fmla="*/ 1780758 w 3869851"/>
              <a:gd name="connsiteY7" fmla="*/ 132 h 2592785"/>
              <a:gd name="connsiteX0" fmla="*/ 1793194 w 3882287"/>
              <a:gd name="connsiteY0" fmla="*/ 132 h 2593037"/>
              <a:gd name="connsiteX1" fmla="*/ 2014491 w 3882287"/>
              <a:gd name="connsiteY1" fmla="*/ 9550 h 2593037"/>
              <a:gd name="connsiteX2" fmla="*/ 3709602 w 3882287"/>
              <a:gd name="connsiteY2" fmla="*/ 849755 h 2593037"/>
              <a:gd name="connsiteX3" fmla="*/ 3518426 w 3882287"/>
              <a:gd name="connsiteY3" fmla="*/ 2106257 h 2593037"/>
              <a:gd name="connsiteX4" fmla="*/ 1920351 w 3882287"/>
              <a:gd name="connsiteY4" fmla="*/ 2592644 h 2593037"/>
              <a:gd name="connsiteX5" fmla="*/ 310105 w 3882287"/>
              <a:gd name="connsiteY5" fmla="*/ 2049039 h 2593037"/>
              <a:gd name="connsiteX6" fmla="*/ 242027 w 3882287"/>
              <a:gd name="connsiteY6" fmla="*/ 516711 h 2593037"/>
              <a:gd name="connsiteX7" fmla="*/ 1793194 w 3882287"/>
              <a:gd name="connsiteY7" fmla="*/ 132 h 2593037"/>
              <a:gd name="connsiteX0" fmla="*/ 1793194 w 3869920"/>
              <a:gd name="connsiteY0" fmla="*/ 132 h 2598877"/>
              <a:gd name="connsiteX1" fmla="*/ 2014491 w 3869920"/>
              <a:gd name="connsiteY1" fmla="*/ 9550 h 2598877"/>
              <a:gd name="connsiteX2" fmla="*/ 3709602 w 3869920"/>
              <a:gd name="connsiteY2" fmla="*/ 849755 h 2598877"/>
              <a:gd name="connsiteX3" fmla="*/ 3518426 w 3869920"/>
              <a:gd name="connsiteY3" fmla="*/ 2106257 h 2598877"/>
              <a:gd name="connsiteX4" fmla="*/ 1710801 w 3869920"/>
              <a:gd name="connsiteY4" fmla="*/ 2598565 h 2598877"/>
              <a:gd name="connsiteX5" fmla="*/ 310105 w 3869920"/>
              <a:gd name="connsiteY5" fmla="*/ 2049039 h 2598877"/>
              <a:gd name="connsiteX6" fmla="*/ 242027 w 3869920"/>
              <a:gd name="connsiteY6" fmla="*/ 516711 h 2598877"/>
              <a:gd name="connsiteX7" fmla="*/ 1793194 w 3869920"/>
              <a:gd name="connsiteY7" fmla="*/ 132 h 2598877"/>
              <a:gd name="connsiteX0" fmla="*/ 1793194 w 3867481"/>
              <a:gd name="connsiteY0" fmla="*/ 132 h 2616620"/>
              <a:gd name="connsiteX1" fmla="*/ 2014491 w 3867481"/>
              <a:gd name="connsiteY1" fmla="*/ 9550 h 2616620"/>
              <a:gd name="connsiteX2" fmla="*/ 3709602 w 3867481"/>
              <a:gd name="connsiteY2" fmla="*/ 849755 h 2616620"/>
              <a:gd name="connsiteX3" fmla="*/ 3518426 w 3867481"/>
              <a:gd name="connsiteY3" fmla="*/ 2106257 h 2616620"/>
              <a:gd name="connsiteX4" fmla="*/ 1767951 w 3867481"/>
              <a:gd name="connsiteY4" fmla="*/ 2616329 h 2616620"/>
              <a:gd name="connsiteX5" fmla="*/ 310105 w 3867481"/>
              <a:gd name="connsiteY5" fmla="*/ 2049039 h 2616620"/>
              <a:gd name="connsiteX6" fmla="*/ 242027 w 3867481"/>
              <a:gd name="connsiteY6" fmla="*/ 516711 h 2616620"/>
              <a:gd name="connsiteX7" fmla="*/ 1793194 w 3867481"/>
              <a:gd name="connsiteY7" fmla="*/ 132 h 2616620"/>
              <a:gd name="connsiteX0" fmla="*/ 1793194 w 3867482"/>
              <a:gd name="connsiteY0" fmla="*/ 132 h 2592963"/>
              <a:gd name="connsiteX1" fmla="*/ 2014491 w 3867482"/>
              <a:gd name="connsiteY1" fmla="*/ 9550 h 2592963"/>
              <a:gd name="connsiteX2" fmla="*/ 3709602 w 3867482"/>
              <a:gd name="connsiteY2" fmla="*/ 849755 h 2592963"/>
              <a:gd name="connsiteX3" fmla="*/ 3518426 w 3867482"/>
              <a:gd name="connsiteY3" fmla="*/ 2106257 h 2592963"/>
              <a:gd name="connsiteX4" fmla="*/ 1767951 w 3867482"/>
              <a:gd name="connsiteY4" fmla="*/ 2592645 h 2592963"/>
              <a:gd name="connsiteX5" fmla="*/ 310105 w 3867482"/>
              <a:gd name="connsiteY5" fmla="*/ 2049039 h 2592963"/>
              <a:gd name="connsiteX6" fmla="*/ 242027 w 3867482"/>
              <a:gd name="connsiteY6" fmla="*/ 516711 h 2592963"/>
              <a:gd name="connsiteX7" fmla="*/ 1793194 w 3867482"/>
              <a:gd name="connsiteY7" fmla="*/ 132 h 2592963"/>
              <a:gd name="connsiteX0" fmla="*/ 1797523 w 3871811"/>
              <a:gd name="connsiteY0" fmla="*/ 132 h 2592849"/>
              <a:gd name="connsiteX1" fmla="*/ 2018820 w 3871811"/>
              <a:gd name="connsiteY1" fmla="*/ 9550 h 2592849"/>
              <a:gd name="connsiteX2" fmla="*/ 3713931 w 3871811"/>
              <a:gd name="connsiteY2" fmla="*/ 849755 h 2592849"/>
              <a:gd name="connsiteX3" fmla="*/ 3522755 w 3871811"/>
              <a:gd name="connsiteY3" fmla="*/ 2106257 h 2592849"/>
              <a:gd name="connsiteX4" fmla="*/ 1772280 w 3871811"/>
              <a:gd name="connsiteY4" fmla="*/ 2592645 h 2592849"/>
              <a:gd name="connsiteX5" fmla="*/ 304909 w 3871811"/>
              <a:gd name="connsiteY5" fmla="*/ 2060881 h 2592849"/>
              <a:gd name="connsiteX6" fmla="*/ 246356 w 3871811"/>
              <a:gd name="connsiteY6" fmla="*/ 516711 h 2592849"/>
              <a:gd name="connsiteX7" fmla="*/ 1797523 w 3871811"/>
              <a:gd name="connsiteY7" fmla="*/ 132 h 2592849"/>
              <a:gd name="connsiteX0" fmla="*/ 1800109 w 3874397"/>
              <a:gd name="connsiteY0" fmla="*/ 132 h 2592849"/>
              <a:gd name="connsiteX1" fmla="*/ 2021406 w 3874397"/>
              <a:gd name="connsiteY1" fmla="*/ 9550 h 2592849"/>
              <a:gd name="connsiteX2" fmla="*/ 3716517 w 3874397"/>
              <a:gd name="connsiteY2" fmla="*/ 849755 h 2592849"/>
              <a:gd name="connsiteX3" fmla="*/ 3525341 w 3874397"/>
              <a:gd name="connsiteY3" fmla="*/ 2106257 h 2592849"/>
              <a:gd name="connsiteX4" fmla="*/ 1774866 w 3874397"/>
              <a:gd name="connsiteY4" fmla="*/ 2592645 h 2592849"/>
              <a:gd name="connsiteX5" fmla="*/ 307495 w 3874397"/>
              <a:gd name="connsiteY5" fmla="*/ 2060881 h 2592849"/>
              <a:gd name="connsiteX6" fmla="*/ 244180 w 3874397"/>
              <a:gd name="connsiteY6" fmla="*/ 487105 h 2592849"/>
              <a:gd name="connsiteX7" fmla="*/ 1800109 w 3874397"/>
              <a:gd name="connsiteY7" fmla="*/ 132 h 2592849"/>
              <a:gd name="connsiteX0" fmla="*/ 1800109 w 3874397"/>
              <a:gd name="connsiteY0" fmla="*/ 132 h 2593261"/>
              <a:gd name="connsiteX1" fmla="*/ 2021406 w 3874397"/>
              <a:gd name="connsiteY1" fmla="*/ 9550 h 2593261"/>
              <a:gd name="connsiteX2" fmla="*/ 3716517 w 3874397"/>
              <a:gd name="connsiteY2" fmla="*/ 849755 h 2593261"/>
              <a:gd name="connsiteX3" fmla="*/ 3525341 w 3874397"/>
              <a:gd name="connsiteY3" fmla="*/ 2135863 h 2593261"/>
              <a:gd name="connsiteX4" fmla="*/ 1774866 w 3874397"/>
              <a:gd name="connsiteY4" fmla="*/ 2592645 h 2593261"/>
              <a:gd name="connsiteX5" fmla="*/ 307495 w 3874397"/>
              <a:gd name="connsiteY5" fmla="*/ 2060881 h 2593261"/>
              <a:gd name="connsiteX6" fmla="*/ 244180 w 3874397"/>
              <a:gd name="connsiteY6" fmla="*/ 487105 h 2593261"/>
              <a:gd name="connsiteX7" fmla="*/ 1800109 w 3874397"/>
              <a:gd name="connsiteY7" fmla="*/ 132 h 2593261"/>
              <a:gd name="connsiteX0" fmla="*/ 1800109 w 3896426"/>
              <a:gd name="connsiteY0" fmla="*/ 132 h 2593695"/>
              <a:gd name="connsiteX1" fmla="*/ 2021406 w 3896426"/>
              <a:gd name="connsiteY1" fmla="*/ 9550 h 2593695"/>
              <a:gd name="connsiteX2" fmla="*/ 3716517 w 3896426"/>
              <a:gd name="connsiteY2" fmla="*/ 849755 h 2593695"/>
              <a:gd name="connsiteX3" fmla="*/ 3525341 w 3896426"/>
              <a:gd name="connsiteY3" fmla="*/ 2135863 h 2593695"/>
              <a:gd name="connsiteX4" fmla="*/ 1774866 w 3896426"/>
              <a:gd name="connsiteY4" fmla="*/ 2592645 h 2593695"/>
              <a:gd name="connsiteX5" fmla="*/ 307495 w 3896426"/>
              <a:gd name="connsiteY5" fmla="*/ 2060881 h 2593695"/>
              <a:gd name="connsiteX6" fmla="*/ 244180 w 3896426"/>
              <a:gd name="connsiteY6" fmla="*/ 487105 h 2593695"/>
              <a:gd name="connsiteX7" fmla="*/ 1800109 w 3896426"/>
              <a:gd name="connsiteY7" fmla="*/ 132 h 25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6426" h="2593695">
                <a:moveTo>
                  <a:pt x="1800109" y="132"/>
                </a:moveTo>
                <a:cubicBezTo>
                  <a:pt x="1876199" y="-694"/>
                  <a:pt x="1950343" y="2364"/>
                  <a:pt x="2021406" y="9550"/>
                </a:cubicBezTo>
                <a:cubicBezTo>
                  <a:pt x="2589911" y="67036"/>
                  <a:pt x="3273342" y="280321"/>
                  <a:pt x="3716517" y="849755"/>
                </a:cubicBezTo>
                <a:cubicBezTo>
                  <a:pt x="4019023" y="1294476"/>
                  <a:pt x="3929913" y="1762487"/>
                  <a:pt x="3525341" y="2135863"/>
                </a:cubicBezTo>
                <a:cubicBezTo>
                  <a:pt x="3120769" y="2509239"/>
                  <a:pt x="2311174" y="2605142"/>
                  <a:pt x="1774866" y="2592645"/>
                </a:cubicBezTo>
                <a:cubicBezTo>
                  <a:pt x="1238558" y="2580148"/>
                  <a:pt x="692593" y="2409710"/>
                  <a:pt x="307495" y="2060881"/>
                </a:cubicBezTo>
                <a:cubicBezTo>
                  <a:pt x="-77602" y="1712052"/>
                  <a:pt x="-103573" y="821383"/>
                  <a:pt x="244180" y="487105"/>
                </a:cubicBezTo>
                <a:cubicBezTo>
                  <a:pt x="577633" y="184250"/>
                  <a:pt x="967445" y="23675"/>
                  <a:pt x="1800109" y="132"/>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42" name="16 paveikslėlio vietos rezervavimo ženklas" descr="Tuščias vietos rezervavimo ženklas vaizdui įtraukti. Spustelėkite vietos rezervavimo ženklą ir pasirinkite vaizdą, kurį norite įtraukti."/>
          <p:cNvSpPr>
            <a:spLocks noGrp="1"/>
          </p:cNvSpPr>
          <p:nvPr userDrawn="1">
            <p:ph type="pic" sz="quarter" idx="15"/>
          </p:nvPr>
        </p:nvSpPr>
        <p:spPr>
          <a:xfrm>
            <a:off x="1876865" y="4292469"/>
            <a:ext cx="3744269" cy="1994037"/>
          </a:xfrm>
          <a:custGeom>
            <a:avLst/>
            <a:gdLst>
              <a:gd name="connsiteX0" fmla="*/ 1941340 w 3709572"/>
              <a:gd name="connsiteY0" fmla="*/ 856 h 2479913"/>
              <a:gd name="connsiteX1" fmla="*/ 3370150 w 3709572"/>
              <a:gd name="connsiteY1" fmla="*/ 407123 h 2479913"/>
              <a:gd name="connsiteX2" fmla="*/ 3536364 w 3709572"/>
              <a:gd name="connsiteY2" fmla="*/ 1905595 h 2479913"/>
              <a:gd name="connsiteX3" fmla="*/ 1842967 w 3709572"/>
              <a:gd name="connsiteY3" fmla="*/ 2477864 h 2479913"/>
              <a:gd name="connsiteX4" fmla="*/ 165893 w 3709572"/>
              <a:gd name="connsiteY4" fmla="*/ 1742039 h 2479913"/>
              <a:gd name="connsiteX5" fmla="*/ 294495 w 3709572"/>
              <a:gd name="connsiteY5" fmla="*/ 529867 h 2479913"/>
              <a:gd name="connsiteX6" fmla="*/ 1740027 w 3709572"/>
              <a:gd name="connsiteY6" fmla="*/ 2430 h 2479913"/>
              <a:gd name="connsiteX7" fmla="*/ 1941340 w 3709572"/>
              <a:gd name="connsiteY7" fmla="*/ 856 h 2479913"/>
              <a:gd name="connsiteX0" fmla="*/ 1941340 w 3728968"/>
              <a:gd name="connsiteY0" fmla="*/ 856 h 2479101"/>
              <a:gd name="connsiteX1" fmla="*/ 3370150 w 3728968"/>
              <a:gd name="connsiteY1" fmla="*/ 407123 h 2479101"/>
              <a:gd name="connsiteX2" fmla="*/ 3561764 w 3728968"/>
              <a:gd name="connsiteY2" fmla="*/ 1874017 h 2479101"/>
              <a:gd name="connsiteX3" fmla="*/ 1842967 w 3728968"/>
              <a:gd name="connsiteY3" fmla="*/ 2477864 h 2479101"/>
              <a:gd name="connsiteX4" fmla="*/ 165893 w 3728968"/>
              <a:gd name="connsiteY4" fmla="*/ 1742039 h 2479101"/>
              <a:gd name="connsiteX5" fmla="*/ 294495 w 3728968"/>
              <a:gd name="connsiteY5" fmla="*/ 529867 h 2479101"/>
              <a:gd name="connsiteX6" fmla="*/ 1740027 w 3728968"/>
              <a:gd name="connsiteY6" fmla="*/ 2430 h 2479101"/>
              <a:gd name="connsiteX7" fmla="*/ 1941340 w 3728968"/>
              <a:gd name="connsiteY7" fmla="*/ 856 h 2479101"/>
              <a:gd name="connsiteX0" fmla="*/ 1941340 w 3744269"/>
              <a:gd name="connsiteY0" fmla="*/ 856 h 2479101"/>
              <a:gd name="connsiteX1" fmla="*/ 3370150 w 3744269"/>
              <a:gd name="connsiteY1" fmla="*/ 407123 h 2479101"/>
              <a:gd name="connsiteX2" fmla="*/ 3561764 w 3744269"/>
              <a:gd name="connsiteY2" fmla="*/ 1874017 h 2479101"/>
              <a:gd name="connsiteX3" fmla="*/ 1842967 w 3744269"/>
              <a:gd name="connsiteY3" fmla="*/ 2477864 h 2479101"/>
              <a:gd name="connsiteX4" fmla="*/ 165893 w 3744269"/>
              <a:gd name="connsiteY4" fmla="*/ 1742039 h 2479101"/>
              <a:gd name="connsiteX5" fmla="*/ 294495 w 3744269"/>
              <a:gd name="connsiteY5" fmla="*/ 529867 h 2479101"/>
              <a:gd name="connsiteX6" fmla="*/ 1740027 w 3744269"/>
              <a:gd name="connsiteY6" fmla="*/ 2430 h 2479101"/>
              <a:gd name="connsiteX7" fmla="*/ 1941340 w 3744269"/>
              <a:gd name="connsiteY7" fmla="*/ 856 h 24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4269" h="2479101">
                <a:moveTo>
                  <a:pt x="1941340" y="856"/>
                </a:moveTo>
                <a:cubicBezTo>
                  <a:pt x="2429685" y="11721"/>
                  <a:pt x="3086065" y="107626"/>
                  <a:pt x="3370150" y="407123"/>
                </a:cubicBezTo>
                <a:cubicBezTo>
                  <a:pt x="3703721" y="758790"/>
                  <a:pt x="3914617" y="1522110"/>
                  <a:pt x="3561764" y="1874017"/>
                </a:cubicBezTo>
                <a:cubicBezTo>
                  <a:pt x="3208911" y="2225925"/>
                  <a:pt x="2408946" y="2499860"/>
                  <a:pt x="1842967" y="2477864"/>
                </a:cubicBezTo>
                <a:cubicBezTo>
                  <a:pt x="1276989" y="2455868"/>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3" name="2 poraštės vietos rezervavimo ženklas"/>
          <p:cNvSpPr>
            <a:spLocks noGrp="1"/>
          </p:cNvSpPr>
          <p:nvPr>
            <p:ph type="ftr" sz="quarter" idx="11"/>
          </p:nvPr>
        </p:nvSpPr>
        <p:spPr/>
        <p:txBody>
          <a:bodyPr rtlCol="0"/>
          <a:lstStyle/>
          <a:p>
            <a:pPr rtl="0"/>
            <a:endParaRPr lang="lt-LT" dirty="0"/>
          </a:p>
        </p:txBody>
      </p:sp>
      <p:sp>
        <p:nvSpPr>
          <p:cNvPr id="2" name="1 datos vietos rezervavimo ženklas"/>
          <p:cNvSpPr>
            <a:spLocks noGrp="1"/>
          </p:cNvSpPr>
          <p:nvPr>
            <p:ph type="dt" sz="half" idx="10"/>
          </p:nvPr>
        </p:nvSpPr>
        <p:spPr/>
        <p:txBody>
          <a:bodyPr rtlCol="0"/>
          <a:lstStyle/>
          <a:p>
            <a:pPr rtl="0"/>
            <a:fld id="{3A1FB5EF-B8E0-4561-909B-E37495E85435}" type="datetime1">
              <a:rPr lang="lt-LT" smtClean="0"/>
              <a:t>2022-07-22</a:t>
            </a:fld>
            <a:endParaRPr lang="lt-LT" dirty="0"/>
          </a:p>
        </p:txBody>
      </p:sp>
      <p:sp>
        <p:nvSpPr>
          <p:cNvPr id="4" name="3 skaidrės numerio vietos rezervavimo ženklas"/>
          <p:cNvSpPr>
            <a:spLocks noGrp="1"/>
          </p:cNvSpPr>
          <p:nvPr>
            <p:ph type="sldNum" sz="quarter" idx="12"/>
          </p:nvPr>
        </p:nvSpPr>
        <p:spPr/>
        <p:txBody>
          <a:bodyPr rtlCol="0"/>
          <a:lstStyle/>
          <a:p>
            <a:pPr rtl="0"/>
            <a:fld id="{09C03C58-465B-42F2-8BA3-01664A6B69B6}" type="slidenum">
              <a:rPr lang="lt-LT" smtClean="0"/>
              <a:t>‹#›</a:t>
            </a:fld>
            <a:endParaRPr lang="lt-LT" dirty="0"/>
          </a:p>
        </p:txBody>
      </p:sp>
      <p:sp>
        <p:nvSpPr>
          <p:cNvPr id="22" name="5 laisva forma"/>
          <p:cNvSpPr>
            <a:spLocks/>
          </p:cNvSpPr>
          <p:nvPr userDrawn="1"/>
        </p:nvSpPr>
        <p:spPr bwMode="auto">
          <a:xfrm rot="21432709">
            <a:off x="6354578" y="4158988"/>
            <a:ext cx="4255062" cy="233026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51 w 9998"/>
              <a:gd name="connsiteY0" fmla="*/ 2045 h 10119"/>
              <a:gd name="connsiteX1" fmla="*/ 4974 w 9998"/>
              <a:gd name="connsiteY1" fmla="*/ 10118 h 10119"/>
              <a:gd name="connsiteX2" fmla="*/ 8086 w 9998"/>
              <a:gd name="connsiteY2" fmla="*/ 1104 h 10119"/>
              <a:gd name="connsiteX3" fmla="*/ 751 w 9998"/>
              <a:gd name="connsiteY3" fmla="*/ 2045 h 10119"/>
              <a:gd name="connsiteX0" fmla="*/ 751 w 9925"/>
              <a:gd name="connsiteY0" fmla="*/ 1992 h 9971"/>
              <a:gd name="connsiteX1" fmla="*/ 4975 w 9925"/>
              <a:gd name="connsiteY1" fmla="*/ 9970 h 9971"/>
              <a:gd name="connsiteX2" fmla="*/ 7983 w 9925"/>
              <a:gd name="connsiteY2" fmla="*/ 1107 h 9971"/>
              <a:gd name="connsiteX3" fmla="*/ 751 w 9925"/>
              <a:gd name="connsiteY3" fmla="*/ 1992 h 9971"/>
            </a:gdLst>
            <a:ahLst/>
            <a:cxnLst>
              <a:cxn ang="0">
                <a:pos x="connsiteX0" y="connsiteY0"/>
              </a:cxn>
              <a:cxn ang="0">
                <a:pos x="connsiteX1" y="connsiteY1"/>
              </a:cxn>
              <a:cxn ang="0">
                <a:pos x="connsiteX2" y="connsiteY2"/>
              </a:cxn>
              <a:cxn ang="0">
                <a:pos x="connsiteX3" y="connsiteY3"/>
              </a:cxn>
            </a:cxnLst>
            <a:rect l="l" t="t" r="r" b="b"/>
            <a:pathLst>
              <a:path w="9925" h="9971">
                <a:moveTo>
                  <a:pt x="751" y="1992"/>
                </a:moveTo>
                <a:cubicBezTo>
                  <a:pt x="-330" y="3934"/>
                  <a:pt x="-1134" y="9805"/>
                  <a:pt x="4975" y="9970"/>
                </a:cubicBezTo>
                <a:cubicBezTo>
                  <a:pt x="9702" y="10098"/>
                  <a:pt x="11725" y="3792"/>
                  <a:pt x="7983" y="1107"/>
                </a:cubicBezTo>
                <a:cubicBezTo>
                  <a:pt x="5464" y="-707"/>
                  <a:pt x="1984" y="-207"/>
                  <a:pt x="751" y="1992"/>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3" name="5 laisva forma"/>
          <p:cNvSpPr>
            <a:spLocks/>
          </p:cNvSpPr>
          <p:nvPr userDrawn="1"/>
        </p:nvSpPr>
        <p:spPr bwMode="auto">
          <a:xfrm>
            <a:off x="6419893" y="4229100"/>
            <a:ext cx="4122084" cy="2170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4" name="5 laisva forma"/>
          <p:cNvSpPr>
            <a:spLocks/>
          </p:cNvSpPr>
          <p:nvPr userDrawn="1"/>
        </p:nvSpPr>
        <p:spPr bwMode="auto">
          <a:xfrm>
            <a:off x="6487007" y="4279899"/>
            <a:ext cx="4004469" cy="205240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5" name="16 paveikslėlio vietos rezervavimo ženklas"/>
          <p:cNvSpPr>
            <a:spLocks noGrp="1"/>
          </p:cNvSpPr>
          <p:nvPr>
            <p:ph type="pic" sz="quarter" idx="16"/>
          </p:nvPr>
        </p:nvSpPr>
        <p:spPr>
          <a:xfrm>
            <a:off x="6553200" y="4356100"/>
            <a:ext cx="3854664" cy="1917700"/>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Tree>
    <p:extLst>
      <p:ext uri="{BB962C8B-B14F-4D97-AF65-F5344CB8AC3E}">
        <p14:creationId xmlns:p14="http://schemas.microsoft.com/office/powerpoint/2010/main" val="4145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ys stačiakampiai paveikslėliai su antraštėmis">
    <p:bg>
      <p:bgPr>
        <a:solidFill>
          <a:schemeClr val="bg2"/>
        </a:solid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lvl1pPr rtl="0">
              <a:defRPr/>
            </a:lvl1pPr>
          </a:lstStyle>
          <a:p>
            <a:pPr rtl="0"/>
            <a:r>
              <a:rPr lang="lt-LT" smtClean="0"/>
              <a:t>Spustelėję redag. ruoš. pavad. stilių</a:t>
            </a:r>
            <a:endParaRPr lang="lt-LT" dirty="0"/>
          </a:p>
        </p:txBody>
      </p:sp>
      <p:sp>
        <p:nvSpPr>
          <p:cNvPr id="21" name="20 laisva forma"/>
          <p:cNvSpPr>
            <a:spLocks/>
          </p:cNvSpPr>
          <p:nvPr/>
        </p:nvSpPr>
        <p:spPr bwMode="auto">
          <a:xfrm flipH="1">
            <a:off x="874711" y="1603511"/>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2" name="21 laisva forma"/>
          <p:cNvSpPr>
            <a:spLocks/>
          </p:cNvSpPr>
          <p:nvPr/>
        </p:nvSpPr>
        <p:spPr bwMode="auto">
          <a:xfrm flipH="1">
            <a:off x="940025" y="1642658"/>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3" name="22 laisva forma"/>
          <p:cNvSpPr>
            <a:spLocks/>
          </p:cNvSpPr>
          <p:nvPr/>
        </p:nvSpPr>
        <p:spPr bwMode="auto">
          <a:xfrm flipH="1">
            <a:off x="1005341" y="1689100"/>
            <a:ext cx="4780416" cy="223999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39" name="38 laisva forma"/>
          <p:cNvSpPr>
            <a:spLocks/>
          </p:cNvSpPr>
          <p:nvPr/>
        </p:nvSpPr>
        <p:spPr bwMode="auto">
          <a:xfrm>
            <a:off x="6246811" y="1603511"/>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0" name="39 laisva forma"/>
          <p:cNvSpPr>
            <a:spLocks/>
          </p:cNvSpPr>
          <p:nvPr/>
        </p:nvSpPr>
        <p:spPr bwMode="auto">
          <a:xfrm>
            <a:off x="6312126" y="1642658"/>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1" name="40 laisva forma"/>
          <p:cNvSpPr>
            <a:spLocks/>
          </p:cNvSpPr>
          <p:nvPr/>
        </p:nvSpPr>
        <p:spPr bwMode="auto">
          <a:xfrm>
            <a:off x="6377440" y="1689100"/>
            <a:ext cx="4780416" cy="223999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2" name="41 laisva forma"/>
          <p:cNvSpPr>
            <a:spLocks/>
          </p:cNvSpPr>
          <p:nvPr/>
        </p:nvSpPr>
        <p:spPr bwMode="auto">
          <a:xfrm flipH="1" flipV="1">
            <a:off x="874711" y="4111318"/>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3" name="42 laisva forma"/>
          <p:cNvSpPr>
            <a:spLocks/>
          </p:cNvSpPr>
          <p:nvPr/>
        </p:nvSpPr>
        <p:spPr bwMode="auto">
          <a:xfrm flipH="1" flipV="1">
            <a:off x="940025" y="4150465"/>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4" name="43 laisva forma"/>
          <p:cNvSpPr>
            <a:spLocks/>
          </p:cNvSpPr>
          <p:nvPr/>
        </p:nvSpPr>
        <p:spPr bwMode="auto">
          <a:xfrm flipH="1" flipV="1">
            <a:off x="1005341" y="4203699"/>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45" name="44 laisva forma"/>
          <p:cNvSpPr>
            <a:spLocks/>
          </p:cNvSpPr>
          <p:nvPr/>
        </p:nvSpPr>
        <p:spPr bwMode="auto">
          <a:xfrm flipV="1">
            <a:off x="6246811" y="4111318"/>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6" name="45 laisva forma"/>
          <p:cNvSpPr>
            <a:spLocks/>
          </p:cNvSpPr>
          <p:nvPr/>
        </p:nvSpPr>
        <p:spPr bwMode="auto">
          <a:xfrm flipV="1">
            <a:off x="6312126" y="4150465"/>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7" name="46 laisva forma"/>
          <p:cNvSpPr>
            <a:spLocks/>
          </p:cNvSpPr>
          <p:nvPr/>
        </p:nvSpPr>
        <p:spPr bwMode="auto">
          <a:xfrm flipV="1">
            <a:off x="6377440" y="4203699"/>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51" name="54 stačiakampis"/>
          <p:cNvSpPr/>
          <p:nvPr/>
        </p:nvSpPr>
        <p:spPr>
          <a:xfrm>
            <a:off x="6425339" y="1735771"/>
            <a:ext cx="4671060" cy="2131822"/>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dirty="0"/>
          </a:p>
        </p:txBody>
      </p:sp>
      <p:sp>
        <p:nvSpPr>
          <p:cNvPr id="48" name="13 paveikslėlio vietos rezervavimo ženklas" descr="Tuščias vietos rezervavimo ženklas vaizdui įtraukti. Spustelėkite vietos rezervavimo ženklą ir pasirinkite vaizdą, kurį norite įtraukti."/>
          <p:cNvSpPr>
            <a:spLocks noGrp="1"/>
          </p:cNvSpPr>
          <p:nvPr>
            <p:ph type="pic" sz="quarter" idx="13"/>
          </p:nvPr>
        </p:nvSpPr>
        <p:spPr>
          <a:xfrm>
            <a:off x="1066798" y="1735771"/>
            <a:ext cx="4671059" cy="2131822"/>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49" name="13 paveikslėlio vietos rezervavimo ženklas" descr="Tuščias vietos rezervavimo ženklas vaizdui įtraukti. Spustelėkite vietos rezervavimo ženklą ir pasirinkite vaizdą, kurį norite įtraukti."/>
          <p:cNvSpPr>
            <a:spLocks noGrp="1"/>
          </p:cNvSpPr>
          <p:nvPr>
            <p:ph type="pic" sz="quarter" idx="15"/>
          </p:nvPr>
        </p:nvSpPr>
        <p:spPr>
          <a:xfrm>
            <a:off x="1066798" y="4267200"/>
            <a:ext cx="4671059" cy="21082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50" name="13 paveikslėlio vietos rezervavimo ženklas" descr="Tuščias vietos rezervavimo ženklas vaizdui įtraukti. Spustelėkite vietos rezervavimo ženklą ir pasirinkite vaizdą, kurį norite įtraukti."/>
          <p:cNvSpPr>
            <a:spLocks noGrp="1"/>
          </p:cNvSpPr>
          <p:nvPr>
            <p:ph type="pic" sz="quarter" idx="16"/>
          </p:nvPr>
        </p:nvSpPr>
        <p:spPr>
          <a:xfrm>
            <a:off x="6425339" y="4267200"/>
            <a:ext cx="4671060" cy="21082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rtlCol="0"/>
          <a:lstStyle>
            <a:lvl1pPr marL="0" indent="0" algn="ctr">
              <a:buNone/>
              <a:defRPr/>
            </a:lvl1pPr>
          </a:lstStyle>
          <a:p>
            <a:pPr rtl="0"/>
            <a:r>
              <a:rPr lang="lt-LT" smtClean="0"/>
              <a:t>Spustelėkite piktogr. norėdami įtraukti pav.</a:t>
            </a:r>
            <a:endParaRPr lang="lt-LT" dirty="0"/>
          </a:p>
        </p:txBody>
      </p:sp>
      <p:sp>
        <p:nvSpPr>
          <p:cNvPr id="4" name="3 teksto vietos rezervavimo ženklas"/>
          <p:cNvSpPr>
            <a:spLocks noGrp="1"/>
          </p:cNvSpPr>
          <p:nvPr userDrawn="1">
            <p:ph type="body" sz="half" idx="2"/>
          </p:nvPr>
        </p:nvSpPr>
        <p:spPr>
          <a:xfrm>
            <a:off x="6627811" y="1985417"/>
            <a:ext cx="4267201" cy="1639062"/>
          </a:xfrm>
        </p:spPr>
        <p:txBody>
          <a:bodyPr rtlCol="0" anchor="ctr">
            <a:normAutofit/>
          </a:bodyPr>
          <a:lstStyle>
            <a:lvl1pPr marL="0" indent="0" algn="ctr" rtl="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smtClean="0"/>
              <a:t>Redaguoti šablono teksto stilius</a:t>
            </a:r>
          </a:p>
        </p:txBody>
      </p:sp>
      <p:sp>
        <p:nvSpPr>
          <p:cNvPr id="5" name="4 poraštės vietos rezervavimo ženklas"/>
          <p:cNvSpPr>
            <a:spLocks noGrp="1"/>
          </p:cNvSpPr>
          <p:nvPr userDrawn="1">
            <p:ph type="ftr" sz="quarter" idx="11"/>
          </p:nvPr>
        </p:nvSpPr>
        <p:spPr/>
        <p:txBody>
          <a:bodyPr rtlCol="0"/>
          <a:lstStyle/>
          <a:p>
            <a:pPr rtl="0"/>
            <a:endParaRPr lang="lt-LT" dirty="0"/>
          </a:p>
        </p:txBody>
      </p:sp>
      <p:sp>
        <p:nvSpPr>
          <p:cNvPr id="3" name="2 datos vietos rezervavimo ženklas"/>
          <p:cNvSpPr>
            <a:spLocks noGrp="1"/>
          </p:cNvSpPr>
          <p:nvPr userDrawn="1">
            <p:ph type="dt" sz="half" idx="10"/>
          </p:nvPr>
        </p:nvSpPr>
        <p:spPr/>
        <p:txBody>
          <a:bodyPr rtlCol="0"/>
          <a:lstStyle/>
          <a:p>
            <a:pPr rtl="0"/>
            <a:fld id="{525828B1-B495-4E5D-8A7C-3F539F60FF71}" type="datetime1">
              <a:rPr lang="lt-LT" smtClean="0"/>
              <a:t>2022-07-22</a:t>
            </a:fld>
            <a:endParaRPr lang="lt-LT" dirty="0"/>
          </a:p>
        </p:txBody>
      </p:sp>
      <p:sp>
        <p:nvSpPr>
          <p:cNvPr id="6" name="5 skaidrės numerio vietos rezervavimo ženklas"/>
          <p:cNvSpPr>
            <a:spLocks noGrp="1"/>
          </p:cNvSpPr>
          <p:nvPr userDrawn="1">
            <p:ph type="sldNum" sz="quarter" idx="12"/>
          </p:nvPr>
        </p:nvSpPr>
        <p:spPr/>
        <p:txBody>
          <a:bodyPr rtlCol="0"/>
          <a:lstStyle/>
          <a:p>
            <a:pPr rtl="0"/>
            <a:fld id="{09C03C58-465B-42F2-8BA3-01664A6B69B6}" type="slidenum">
              <a:rPr lang="lt-LT" smtClean="0"/>
              <a:pPr/>
              <a:t>‹#›</a:t>
            </a:fld>
            <a:endParaRPr lang="lt-LT" dirty="0"/>
          </a:p>
        </p:txBody>
      </p:sp>
    </p:spTree>
    <p:extLst>
      <p:ext uri="{BB962C8B-B14F-4D97-AF65-F5344CB8AC3E}">
        <p14:creationId xmlns:p14="http://schemas.microsoft.com/office/powerpoint/2010/main" val="27010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10" name="109 grupė"/>
          <p:cNvGrpSpPr/>
          <p:nvPr/>
        </p:nvGrpSpPr>
        <p:grpSpPr>
          <a:xfrm>
            <a:off x="-246438" y="-241054"/>
            <a:ext cx="12707726" cy="7411363"/>
            <a:chOff x="-246438" y="-241054"/>
            <a:chExt cx="12707726" cy="7411363"/>
          </a:xfrm>
        </p:grpSpPr>
        <p:sp>
          <p:nvSpPr>
            <p:cNvPr id="7" name="5 laisva forma"/>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 name="5 laisva forma"/>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 name="5 laisva forma"/>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 name="5 laisva forma"/>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1" name="5 laisva forma"/>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2" name="5 laisva forma"/>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3" name="5 laisva forma"/>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4" name="5 laisva forma"/>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15" name="5 laisva forma"/>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6" name="5 laisva forma"/>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17" name="5 laisva forma"/>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8" name="5 laisva forma"/>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9" name="5 laisva forma"/>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20" name="5 laisva forma"/>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1" name="5 laisva forma"/>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2" name="5 laisva forma"/>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3" name="5 laisva forma"/>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4" name="5 laisva forma"/>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5" name="5 laisva forma"/>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6" name="5 laisva forma"/>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7" name="5 laisva forma"/>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8" name="5 laisva forma"/>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29" name="5 laisva forma"/>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0" name="5 laisva forma"/>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1" name="5 laisva forma"/>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2" name="5 laisva forma"/>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3" name="5 laisva forma"/>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4" name="5 laisva forma"/>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5" name="5 laisva forma"/>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6" name="5 laisva forma"/>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7" name="5 laisva forma"/>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8" name="5 laisva forma"/>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39" name="5 laisva forma"/>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0" name="5 laisva forma"/>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1" name="5 laisva forma"/>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2" name="5 laisva forma"/>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3" name="5 laisva forma"/>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4" name="5 laisva forma"/>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5" name="5 laisva forma"/>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6" name="5 laisva forma"/>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7" name="5 laisva forma"/>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8" name="5 laisva forma"/>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49" name="5 laisva forma"/>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50" name="5 laisva forma"/>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1" name="5 laisva forma"/>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2" name="5 laisva forma"/>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3" name="5 laisva forma"/>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4" name="5 laisva forma"/>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5" name="5 laisva forma"/>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6" name="5 laisva forma"/>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7" name="5 laisva forma"/>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8" name="5 laisva forma"/>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59" name="5 laisva forma"/>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0" name="5 laisva forma"/>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61" name="5 laisva forma"/>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2" name="5 laisva forma"/>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3" name="5 laisva forma"/>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4" name="5 laisva forma"/>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5" name="5 laisva forma"/>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6" name="5 laisva forma"/>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67" name="5 laisva forma"/>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8" name="5 laisva forma"/>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69" name="5 laisva forma"/>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70" name="5 laisva forma"/>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1" name="5 laisva forma"/>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2" name="5 laisva forma"/>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3" name="5 laisva forma"/>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4" name="5 laisva forma"/>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5" name="5 laisva forma"/>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6" name="5 laisva forma"/>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7" name="5 laisva forma"/>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78" name="5 laisva forma"/>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lvl="0" rtl="0"/>
              <a:endParaRPr lang="lt-LT" dirty="0"/>
            </a:p>
          </p:txBody>
        </p:sp>
        <p:sp>
          <p:nvSpPr>
            <p:cNvPr id="79" name="5 laisva forma"/>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0" name="5 laisva forma"/>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1" name="5 laisva forma"/>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2" name="5 laisva forma"/>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3" name="5 laisva forma"/>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4" name="5 laisva forma"/>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5" name="5 laisva forma"/>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6" name="5 laisva forma"/>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7" name="5 laisva forma"/>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8" name="5 laisva forma"/>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89" name="5 laisva forma"/>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0" name="5 laisva forma"/>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1" name="5 laisva forma"/>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2" name="5 laisva forma"/>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3" name="5 laisva forma"/>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4" name="5 laisva forma"/>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5" name="5 laisva forma"/>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6" name="5 laisva forma"/>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7" name="5 laisva forma"/>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8" name="5 laisva forma"/>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99" name="5 laisva forma"/>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0" name="5 laisva forma"/>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1" name="5 laisva forma"/>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2" name="5 laisva forma"/>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3" name="5 laisva forma"/>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4" name="5 laisva forma"/>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5" name="5 laisva forma"/>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6" name="5 laisva forma"/>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sp>
          <p:nvSpPr>
            <p:cNvPr id="107" name="5 laisva forma"/>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rtlCol="0" anchor="t" anchorCtr="0" compatLnSpc="1">
              <a:prstTxWarp prst="textNoShape">
                <a:avLst/>
              </a:prstTxWarp>
            </a:bodyPr>
            <a:lstStyle/>
            <a:p>
              <a:pPr rtl="0"/>
              <a:endParaRPr lang="lt-LT" dirty="0"/>
            </a:p>
          </p:txBody>
        </p:sp>
      </p:grpSp>
      <p:sp>
        <p:nvSpPr>
          <p:cNvPr id="2" name="1 pavadinimo vietos rezervavimo ženklas"/>
          <p:cNvSpPr>
            <a:spLocks noGrp="1"/>
          </p:cNvSpPr>
          <p:nvPr>
            <p:ph type="title"/>
          </p:nvPr>
        </p:nvSpPr>
        <p:spPr>
          <a:xfrm>
            <a:off x="1293812" y="456330"/>
            <a:ext cx="9601202" cy="1067669"/>
          </a:xfrm>
          <a:prstGeom prst="rect">
            <a:avLst/>
          </a:prstGeom>
        </p:spPr>
        <p:txBody>
          <a:bodyPr vert="horz" lIns="91440" tIns="45720" rIns="91440" bIns="45720" rtlCol="0" anchor="b">
            <a:normAutofit/>
          </a:bodyPr>
          <a:lstStyle/>
          <a:p>
            <a:pPr rtl="0"/>
            <a:r>
              <a:rPr lang="lt-LT" dirty="0" smtClean="0"/>
              <a:t>Spustelėję </a:t>
            </a:r>
            <a:r>
              <a:rPr lang="lt-LT" dirty="0" err="1" smtClean="0"/>
              <a:t>redag</a:t>
            </a:r>
            <a:r>
              <a:rPr lang="lt-LT" dirty="0" smtClean="0"/>
              <a:t>. ruoš. pavad. stilių</a:t>
            </a:r>
            <a:endParaRPr lang="lt-LT" dirty="0"/>
          </a:p>
        </p:txBody>
      </p:sp>
      <p:sp>
        <p:nvSpPr>
          <p:cNvPr id="3" name="2 teksto vietos rezervavimo ženklas"/>
          <p:cNvSpPr>
            <a:spLocks noGrp="1"/>
          </p:cNvSpPr>
          <p:nvPr>
            <p:ph type="body" idx="1"/>
          </p:nvPr>
        </p:nvSpPr>
        <p:spPr>
          <a:xfrm>
            <a:off x="1295400" y="1676400"/>
            <a:ext cx="9599614" cy="4572000"/>
          </a:xfrm>
          <a:prstGeom prst="rect">
            <a:avLst/>
          </a:prstGeom>
        </p:spPr>
        <p:txBody>
          <a:bodyPr vert="horz" lIns="91440" tIns="45720" rIns="91440" bIns="45720" rtlCol="0">
            <a:normAutofit/>
          </a:bodyPr>
          <a:lstStyle/>
          <a:p>
            <a:pPr lvl="0" rtl="0"/>
            <a:r>
              <a:rPr lang="lt-LT" dirty="0" smtClean="0"/>
              <a:t>Redaguoti šablono teksto stilius</a:t>
            </a:r>
          </a:p>
          <a:p>
            <a:pPr lvl="1" rtl="0"/>
            <a:r>
              <a:rPr lang="lt-LT" dirty="0" smtClean="0"/>
              <a:t>Antras lygis</a:t>
            </a:r>
          </a:p>
          <a:p>
            <a:pPr lvl="2" rtl="0"/>
            <a:r>
              <a:rPr lang="lt-LT" dirty="0" smtClean="0"/>
              <a:t>Trečias lygis</a:t>
            </a:r>
          </a:p>
          <a:p>
            <a:pPr lvl="3" rtl="0"/>
            <a:r>
              <a:rPr lang="lt-LT" dirty="0" smtClean="0"/>
              <a:t>Ketvirtas lygis</a:t>
            </a:r>
          </a:p>
          <a:p>
            <a:pPr lvl="4" rtl="0"/>
            <a:r>
              <a:rPr lang="lt-LT" dirty="0" smtClean="0"/>
              <a:t>Penktas lygis</a:t>
            </a:r>
            <a:endParaRPr lang="lt-LT" dirty="0"/>
          </a:p>
        </p:txBody>
      </p:sp>
      <p:sp>
        <p:nvSpPr>
          <p:cNvPr id="5" name="4 poraštės vietos rezervavimo ženklas"/>
          <p:cNvSpPr>
            <a:spLocks noGrp="1"/>
          </p:cNvSpPr>
          <p:nvPr>
            <p:ph type="ftr" sz="quarter" idx="3"/>
          </p:nvPr>
        </p:nvSpPr>
        <p:spPr>
          <a:xfrm>
            <a:off x="1293814" y="6563201"/>
            <a:ext cx="4114797" cy="244476"/>
          </a:xfrm>
          <a:prstGeom prst="rect">
            <a:avLst/>
          </a:prstGeom>
        </p:spPr>
        <p:txBody>
          <a:bodyPr vert="horz" lIns="91440" tIns="45720" rIns="91440" bIns="45720" rtlCol="0" anchor="ctr"/>
          <a:lstStyle>
            <a:lvl1pPr algn="l">
              <a:defRPr sz="1100">
                <a:solidFill>
                  <a:schemeClr val="tx1"/>
                </a:solidFill>
              </a:defRPr>
            </a:lvl1pPr>
          </a:lstStyle>
          <a:p>
            <a:pPr rtl="0"/>
            <a:endParaRPr lang="lt-LT" dirty="0"/>
          </a:p>
        </p:txBody>
      </p:sp>
      <p:sp>
        <p:nvSpPr>
          <p:cNvPr id="4" name="3 datos vietos rezervavimo ženklas"/>
          <p:cNvSpPr>
            <a:spLocks noGrp="1"/>
          </p:cNvSpPr>
          <p:nvPr>
            <p:ph type="dt" sz="half" idx="2"/>
          </p:nvPr>
        </p:nvSpPr>
        <p:spPr>
          <a:xfrm>
            <a:off x="7358695" y="6563201"/>
            <a:ext cx="1002880" cy="244476"/>
          </a:xfrm>
          <a:prstGeom prst="rect">
            <a:avLst/>
          </a:prstGeom>
        </p:spPr>
        <p:txBody>
          <a:bodyPr vert="horz" lIns="91440" tIns="45720" rIns="91440" bIns="45720" rtlCol="0" anchor="ctr"/>
          <a:lstStyle>
            <a:lvl1pPr algn="ctr">
              <a:defRPr sz="1100">
                <a:solidFill>
                  <a:schemeClr val="tx1"/>
                </a:solidFill>
              </a:defRPr>
            </a:lvl1pPr>
          </a:lstStyle>
          <a:p>
            <a:pPr rtl="0"/>
            <a:fld id="{F2C5670E-4AA5-444A-A0CB-5A4EE90543FA}" type="datetime1">
              <a:rPr lang="lt-LT" smtClean="0"/>
              <a:t>2022-07-22</a:t>
            </a:fld>
            <a:endParaRPr lang="lt-LT" dirty="0"/>
          </a:p>
        </p:txBody>
      </p:sp>
      <p:sp>
        <p:nvSpPr>
          <p:cNvPr id="6" name="5 skaidrės numerio vietos rezervavimo ženklas"/>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1100">
                <a:solidFill>
                  <a:schemeClr val="tx1"/>
                </a:solidFill>
              </a:defRPr>
            </a:lvl1pPr>
          </a:lstStyle>
          <a:p>
            <a:pPr rtl="0"/>
            <a:fld id="{09C03C58-465B-42F2-8BA3-01664A6B69B6}" type="slidenum">
              <a:rPr lang="lt-LT" smtClean="0"/>
              <a:pPr/>
              <a:t>‹#›</a:t>
            </a:fld>
            <a:endParaRPr lang="lt-LT" dirty="0"/>
          </a:p>
        </p:txBody>
      </p:sp>
    </p:spTree>
    <p:extLst>
      <p:ext uri="{BB962C8B-B14F-4D97-AF65-F5344CB8AC3E}">
        <p14:creationId xmlns:p14="http://schemas.microsoft.com/office/powerpoint/2010/main" val="27646947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63" r:id="rId5"/>
    <p:sldLayoutId id="2147483664" r:id="rId6"/>
    <p:sldLayoutId id="2147483665" r:id="rId7"/>
    <p:sldLayoutId id="2147483666" r:id="rId8"/>
    <p:sldLayoutId id="2147483667" r:id="rId9"/>
    <p:sldLayoutId id="2147483650" r:id="rId10"/>
    <p:sldLayoutId id="2147483651" r:id="rId11"/>
    <p:sldLayoutId id="2147483652" r:id="rId12"/>
    <p:sldLayoutId id="2147483653" r:id="rId13"/>
    <p:sldLayoutId id="2147483654" r:id="rId14"/>
    <p:sldLayoutId id="2147483655" r:id="rId15"/>
    <p:sldLayoutId id="2147483660" r:id="rId16"/>
    <p:sldLayoutId id="2147483656" r:id="rId17"/>
    <p:sldLayoutId id="2147483658" r:id="rId18"/>
    <p:sldLayoutId id="214748365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0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pPr algn="ctr"/>
            <a:r>
              <a:rPr lang="lt-LT" dirty="0" smtClean="0"/>
              <a:t>Vasaros projektas „Aš mažas vaikelis kaip pupų </a:t>
            </a:r>
            <a:r>
              <a:rPr lang="lt-LT" dirty="0" err="1" smtClean="0"/>
              <a:t>pėdelis</a:t>
            </a:r>
            <a:r>
              <a:rPr lang="lt-LT" dirty="0" smtClean="0"/>
              <a:t>“</a:t>
            </a:r>
            <a:endParaRPr lang="lt-LT" dirty="0"/>
          </a:p>
        </p:txBody>
      </p:sp>
      <p:sp>
        <p:nvSpPr>
          <p:cNvPr id="4" name="Teksto vietos rezervavimo ženklas 3"/>
          <p:cNvSpPr>
            <a:spLocks noGrp="1"/>
          </p:cNvSpPr>
          <p:nvPr>
            <p:ph type="body" sz="half" idx="2"/>
          </p:nvPr>
        </p:nvSpPr>
        <p:spPr>
          <a:xfrm>
            <a:off x="8532811" y="5265147"/>
            <a:ext cx="3276601" cy="526051"/>
          </a:xfrm>
        </p:spPr>
        <p:txBody>
          <a:bodyPr/>
          <a:lstStyle/>
          <a:p>
            <a:pPr algn="ctr"/>
            <a:r>
              <a:rPr lang="lt-LT" b="1" dirty="0" smtClean="0"/>
              <a:t>2022 m</a:t>
            </a:r>
            <a:r>
              <a:rPr lang="lt-LT" dirty="0" smtClean="0"/>
              <a:t>. </a:t>
            </a:r>
            <a:endParaRPr lang="lt-LT" dirty="0"/>
          </a:p>
        </p:txBody>
      </p:sp>
      <p:pic>
        <p:nvPicPr>
          <p:cNvPr id="9" name="Paveikslėlio vietos rezervavimo ženklas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46" r="2646"/>
          <a:stretch>
            <a:fillRect/>
          </a:stretch>
        </p:blipFill>
        <p:spPr>
          <a:xfrm rot="5400000">
            <a:off x="2297807" y="339075"/>
            <a:ext cx="4050713" cy="6034937"/>
          </a:xfrm>
        </p:spPr>
      </p:pic>
    </p:spTree>
    <p:extLst>
      <p:ext uri="{BB962C8B-B14F-4D97-AF65-F5344CB8AC3E}">
        <p14:creationId xmlns:p14="http://schemas.microsoft.com/office/powerpoint/2010/main" val="115669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avadinimas"/>
          <p:cNvSpPr>
            <a:spLocks noGrp="1"/>
          </p:cNvSpPr>
          <p:nvPr>
            <p:ph type="title"/>
          </p:nvPr>
        </p:nvSpPr>
        <p:spPr>
          <a:xfrm>
            <a:off x="495790" y="326572"/>
            <a:ext cx="4757854" cy="1356452"/>
          </a:xfrm>
        </p:spPr>
        <p:txBody>
          <a:bodyPr rtlCol="0">
            <a:normAutofit/>
          </a:bodyPr>
          <a:lstStyle/>
          <a:p>
            <a:pPr rtl="0"/>
            <a:r>
              <a:rPr lang="lt-LT" sz="4000" dirty="0" smtClean="0"/>
              <a:t>„Muilo burbulai“</a:t>
            </a:r>
            <a:endParaRPr lang="lt-LT" sz="4000" dirty="0"/>
          </a:p>
        </p:txBody>
      </p:sp>
      <p:sp>
        <p:nvSpPr>
          <p:cNvPr id="13" name="12 teksto vietos rezervavimo ženklas"/>
          <p:cNvSpPr>
            <a:spLocks noGrp="1"/>
          </p:cNvSpPr>
          <p:nvPr>
            <p:ph type="body" sz="half" idx="2"/>
          </p:nvPr>
        </p:nvSpPr>
        <p:spPr/>
        <p:txBody>
          <a:bodyPr rtlCol="0">
            <a:normAutofit lnSpcReduction="10000"/>
          </a:bodyPr>
          <a:lstStyle/>
          <a:p>
            <a:pPr rtl="0"/>
            <a:r>
              <a:rPr lang="lt-LT" sz="1800" dirty="0" smtClean="0"/>
              <a:t>Kaip smagu pūsti muilo burbulus kitaip...</a:t>
            </a:r>
          </a:p>
          <a:p>
            <a:pPr rtl="0"/>
            <a:r>
              <a:rPr lang="lt-LT" sz="1800" dirty="0" smtClean="0"/>
              <a:t>Šiai veiklai panaudojome antrines žaliavas, kurias prikėlėme antram gyvenimui.</a:t>
            </a:r>
          </a:p>
        </p:txBody>
      </p:sp>
      <p:pic>
        <p:nvPicPr>
          <p:cNvPr id="9" name="Paveikslėlio vietos rezervavimo ženklas 8"/>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3578" r="13578"/>
          <a:stretch>
            <a:fillRect/>
          </a:stretch>
        </p:blipFill>
        <p:spPr/>
      </p:pic>
      <p:pic>
        <p:nvPicPr>
          <p:cNvPr id="10" name="Paveikslėlio vietos rezervavimo ženklas 9"/>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726" r="6726"/>
          <a:stretch>
            <a:fillRect/>
          </a:stretch>
        </p:blipFill>
        <p:spPr/>
      </p:pic>
      <p:pic>
        <p:nvPicPr>
          <p:cNvPr id="12" name="Paveikslėlio vietos rezervavimo ženklas 1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24071" b="24071"/>
          <a:stretch>
            <a:fillRect/>
          </a:stretch>
        </p:blipFill>
        <p:spPr/>
      </p:pic>
    </p:spTree>
    <p:extLst>
      <p:ext uri="{BB962C8B-B14F-4D97-AF65-F5344CB8AC3E}">
        <p14:creationId xmlns:p14="http://schemas.microsoft.com/office/powerpoint/2010/main" val="46797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a:bodyPr>
          <a:lstStyle/>
          <a:p>
            <a:pPr rtl="0"/>
            <a:r>
              <a:rPr lang="lt-LT" sz="5400" dirty="0" smtClean="0"/>
              <a:t>           Smagios akimirkos</a:t>
            </a:r>
            <a:endParaRPr lang="lt-LT" sz="5400" dirty="0"/>
          </a:p>
        </p:txBody>
      </p:sp>
      <p:pic>
        <p:nvPicPr>
          <p:cNvPr id="5" name="Paveikslėlio vietos rezervavimo ženklas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9" b="659"/>
          <a:stretch>
            <a:fillRect/>
          </a:stretch>
        </p:blipFill>
        <p:spPr/>
      </p:pic>
      <p:pic>
        <p:nvPicPr>
          <p:cNvPr id="17" name="Paveikslėlio vietos rezervavimo ženklas 16"/>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2950" b="2950"/>
          <a:stretch>
            <a:fillRect/>
          </a:stretch>
        </p:blipFill>
        <p:spPr/>
      </p:pic>
      <p:pic>
        <p:nvPicPr>
          <p:cNvPr id="16" name="Paveikslėlio vietos rezervavimo ženklas 15"/>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305" b="1305"/>
          <a:stretch>
            <a:fillRect/>
          </a:stretch>
        </p:blipFill>
        <p:spPr/>
      </p:pic>
    </p:spTree>
    <p:extLst>
      <p:ext uri="{BB962C8B-B14F-4D97-AF65-F5344CB8AC3E}">
        <p14:creationId xmlns:p14="http://schemas.microsoft.com/office/powerpoint/2010/main" val="383974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aveikslėlio vietos rezervavimo ženklas 1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59" r="659"/>
          <a:stretch>
            <a:fillRect/>
          </a:stretch>
        </p:blipFill>
        <p:spPr>
          <a:xfrm rot="5400000">
            <a:off x="842963" y="2811463"/>
            <a:ext cx="3763962" cy="2860675"/>
          </a:xfrm>
        </p:spPr>
      </p:pic>
      <p:pic>
        <p:nvPicPr>
          <p:cNvPr id="15" name="Paveikslėlio vietos rezervavimo ženklas 1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305" r="1305"/>
          <a:stretch>
            <a:fillRect/>
          </a:stretch>
        </p:blipFill>
        <p:spPr>
          <a:xfrm rot="5400000">
            <a:off x="4041775" y="2481263"/>
            <a:ext cx="4087813" cy="3148012"/>
          </a:xfrm>
        </p:spPr>
      </p:pic>
      <p:pic>
        <p:nvPicPr>
          <p:cNvPr id="16" name="Paveikslėlio vietos rezervavimo ženklas 15"/>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21172" r="21172"/>
          <a:stretch>
            <a:fillRect/>
          </a:stretch>
        </p:blipFill>
        <p:spPr>
          <a:xfrm rot="10800000">
            <a:off x="7989888" y="2327275"/>
            <a:ext cx="2849562" cy="3706813"/>
          </a:xfrm>
        </p:spPr>
      </p:pic>
    </p:spTree>
    <p:extLst>
      <p:ext uri="{BB962C8B-B14F-4D97-AF65-F5344CB8AC3E}">
        <p14:creationId xmlns:p14="http://schemas.microsoft.com/office/powerpoint/2010/main" val="41433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a:bodyPr>
          <a:lstStyle/>
          <a:p>
            <a:pPr rtl="0"/>
            <a:r>
              <a:rPr lang="lt-LT" sz="5400" dirty="0" smtClean="0"/>
              <a:t>          Sportinės užduotys</a:t>
            </a:r>
            <a:endParaRPr lang="lt-LT" sz="5400" dirty="0"/>
          </a:p>
        </p:txBody>
      </p:sp>
      <p:pic>
        <p:nvPicPr>
          <p:cNvPr id="6" name="Paveikslėlio vietos rezervavimo ženklas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9" b="659"/>
          <a:stretch>
            <a:fillRect/>
          </a:stretch>
        </p:blipFill>
        <p:spPr/>
      </p:pic>
      <p:pic>
        <p:nvPicPr>
          <p:cNvPr id="7" name="Paveikslėlio vietos rezervavimo ženklas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305" b="1305"/>
          <a:stretch>
            <a:fillRect/>
          </a:stretch>
        </p:blipFill>
        <p:spPr/>
      </p:pic>
      <p:pic>
        <p:nvPicPr>
          <p:cNvPr id="8" name="Paveikslėlio vietos rezervavimo ženklas 7"/>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1219" b="1219"/>
          <a:stretch>
            <a:fillRect/>
          </a:stretch>
        </p:blipFill>
        <p:spPr/>
      </p:pic>
    </p:spTree>
    <p:extLst>
      <p:ext uri="{BB962C8B-B14F-4D97-AF65-F5344CB8AC3E}">
        <p14:creationId xmlns:p14="http://schemas.microsoft.com/office/powerpoint/2010/main" val="23917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fontScale="90000"/>
          </a:bodyPr>
          <a:lstStyle/>
          <a:p>
            <a:pPr rtl="0"/>
            <a:r>
              <a:rPr lang="lt-LT" sz="5400" dirty="0" smtClean="0"/>
              <a:t> Smagu sportuoti drauge ir šypsenos spindi visų veiduose.    </a:t>
            </a:r>
            <a:endParaRPr lang="lt-LT" sz="5400" dirty="0"/>
          </a:p>
        </p:txBody>
      </p:sp>
      <p:pic>
        <p:nvPicPr>
          <p:cNvPr id="5" name="Paveikslėlio vietos rezervavimo ženklas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9" b="659"/>
          <a:stretch>
            <a:fillRect/>
          </a:stretch>
        </p:blipFill>
        <p:spPr>
          <a:xfrm>
            <a:off x="1132115" y="2206172"/>
            <a:ext cx="3207656" cy="4093028"/>
          </a:xfrm>
        </p:spPr>
      </p:pic>
      <p:pic>
        <p:nvPicPr>
          <p:cNvPr id="10" name="Paveikslėlio vietos rezervavimo ženklas 9"/>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305" b="1305"/>
          <a:stretch>
            <a:fillRect/>
          </a:stretch>
        </p:blipFill>
        <p:spPr>
          <a:xfrm>
            <a:off x="4339772" y="1780482"/>
            <a:ext cx="3512458" cy="4518718"/>
          </a:xfrm>
        </p:spPr>
      </p:pic>
      <p:pic>
        <p:nvPicPr>
          <p:cNvPr id="17" name="Paveikslėlio vietos rezervavimo ženklas 16"/>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1219" b="1219"/>
          <a:stretch>
            <a:fillRect/>
          </a:stretch>
        </p:blipFill>
        <p:spPr>
          <a:xfrm>
            <a:off x="7852230" y="2104572"/>
            <a:ext cx="3178627" cy="4093028"/>
          </a:xfrm>
        </p:spPr>
      </p:pic>
    </p:spTree>
    <p:extLst>
      <p:ext uri="{BB962C8B-B14F-4D97-AF65-F5344CB8AC3E}">
        <p14:creationId xmlns:p14="http://schemas.microsoft.com/office/powerpoint/2010/main" val="96754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fontScale="90000"/>
          </a:bodyPr>
          <a:lstStyle/>
          <a:p>
            <a:pPr rtl="0"/>
            <a:r>
              <a:rPr lang="lt-LT" sz="3600" dirty="0">
                <a:solidFill>
                  <a:schemeClr val="bg1"/>
                </a:solidFill>
              </a:rPr>
              <a:t>P</a:t>
            </a:r>
            <a:r>
              <a:rPr lang="lt-LT" sz="3600" dirty="0" smtClean="0">
                <a:solidFill>
                  <a:schemeClr val="bg1"/>
                </a:solidFill>
              </a:rPr>
              <a:t>asportavus ir nusiplovus rankytes užkąsti įvairių vaisių gryname ore labai smagu, skanu. Už šią malonią akimirką dėkojame tėveliams.</a:t>
            </a:r>
            <a:endParaRPr lang="lt-LT" sz="3600" dirty="0">
              <a:solidFill>
                <a:schemeClr val="bg1"/>
              </a:solidFill>
            </a:endParaRPr>
          </a:p>
        </p:txBody>
      </p:sp>
      <p:pic>
        <p:nvPicPr>
          <p:cNvPr id="6" name="Paveikslėlio vietos rezervavimo ženklas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9" b="659"/>
          <a:stretch>
            <a:fillRect/>
          </a:stretch>
        </p:blipFill>
        <p:spPr/>
      </p:pic>
      <p:pic>
        <p:nvPicPr>
          <p:cNvPr id="7" name="Paveikslėlio vietos rezervavimo ženklas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305" b="1305"/>
          <a:stretch>
            <a:fillRect/>
          </a:stretch>
        </p:blipFill>
        <p:spPr/>
      </p:pic>
      <p:pic>
        <p:nvPicPr>
          <p:cNvPr id="8" name="Paveikslėlio vietos rezervavimo ženklas 7"/>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1219" b="1219"/>
          <a:stretch>
            <a:fillRect/>
          </a:stretch>
        </p:blipFill>
        <p:spPr/>
      </p:pic>
    </p:spTree>
    <p:extLst>
      <p:ext uri="{BB962C8B-B14F-4D97-AF65-F5344CB8AC3E}">
        <p14:creationId xmlns:p14="http://schemas.microsoft.com/office/powerpoint/2010/main" val="289435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dirty="0" smtClean="0"/>
              <a:t/>
            </a:r>
            <a:br>
              <a:rPr lang="lt-LT" dirty="0" smtClean="0"/>
            </a:br>
            <a:r>
              <a:rPr lang="lt-LT" dirty="0" smtClean="0"/>
              <a:t/>
            </a:r>
            <a:br>
              <a:rPr lang="lt-LT" dirty="0" smtClean="0"/>
            </a:br>
            <a:r>
              <a:rPr lang="lt-LT" dirty="0" smtClean="0"/>
              <a:t/>
            </a:r>
            <a:br>
              <a:rPr lang="lt-LT" dirty="0" smtClean="0"/>
            </a:br>
            <a:r>
              <a:rPr lang="lt-LT" dirty="0"/>
              <a:t/>
            </a:r>
            <a:br>
              <a:rPr lang="lt-LT" dirty="0"/>
            </a:br>
            <a:r>
              <a:rPr lang="lt-LT" dirty="0" smtClean="0"/>
              <a:t/>
            </a:r>
            <a:br>
              <a:rPr lang="lt-LT" dirty="0" smtClean="0"/>
            </a:br>
            <a:r>
              <a:rPr lang="lt-LT" dirty="0"/>
              <a:t/>
            </a:r>
            <a:br>
              <a:rPr lang="lt-LT" dirty="0"/>
            </a:br>
            <a:endParaRPr lang="lt-LT" dirty="0"/>
          </a:p>
        </p:txBody>
      </p:sp>
      <p:sp>
        <p:nvSpPr>
          <p:cNvPr id="7" name="Turinio vietos rezervavimo ženklas 6"/>
          <p:cNvSpPr>
            <a:spLocks noGrp="1"/>
          </p:cNvSpPr>
          <p:nvPr>
            <p:ph idx="1"/>
          </p:nvPr>
        </p:nvSpPr>
        <p:spPr>
          <a:xfrm>
            <a:off x="1293812" y="819150"/>
            <a:ext cx="6281057" cy="4572000"/>
          </a:xfrm>
        </p:spPr>
        <p:txBody>
          <a:bodyPr/>
          <a:lstStyle/>
          <a:p>
            <a:r>
              <a:rPr lang="lt-LT" dirty="0"/>
              <a:t>Kaip norėtųsi, kad bent vieną dieną per metus nė vienam vaikui Pasaulyje nereikėtų verkti, bet Ukrainoje karas, ir ten gyvenantiems vaikams dažnai tenka braukti ašaras. Palaikykime juos, nupieškime Ukrainos vėliavą ir taip pasakykime, kad jie mums rūpi. Kaip smagu, kad pro šalį ėję buvę  mūsų darželio auklėtiniai nutarė užsukti ir prisijungti prie palaikymo Ukrainai akcijos.  </a:t>
            </a:r>
          </a:p>
          <a:p>
            <a:endParaRPr lang="lt-LT" dirty="0"/>
          </a:p>
        </p:txBody>
      </p:sp>
      <p:pic>
        <p:nvPicPr>
          <p:cNvPr id="6" name="Paveikslėlio vietos rezervavimo ženklas 5"/>
          <p:cNvPicPr>
            <a:picLocks noGrp="1" noChangeAspect="1"/>
          </p:cNvPicPr>
          <p:nvPr>
            <p:ph type="pic" sz="quarter" idx="4294967295"/>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659" b="659"/>
          <a:stretch>
            <a:fillRect/>
          </a:stretch>
        </p:blipFill>
        <p:spPr>
          <a:xfrm>
            <a:off x="7618776" y="1523999"/>
            <a:ext cx="3276238" cy="4310743"/>
          </a:xfrm>
        </p:spPr>
      </p:pic>
      <p:pic>
        <p:nvPicPr>
          <p:cNvPr id="10" name="Paveikslėlis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600200" y="3196179"/>
            <a:ext cx="3493226" cy="2619920"/>
          </a:xfrm>
          <a:prstGeom prst="rect">
            <a:avLst/>
          </a:prstGeom>
        </p:spPr>
      </p:pic>
    </p:spTree>
    <p:extLst>
      <p:ext uri="{BB962C8B-B14F-4D97-AF65-F5344CB8AC3E}">
        <p14:creationId xmlns:p14="http://schemas.microsoft.com/office/powerpoint/2010/main" val="192535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a:bodyPr>
          <a:lstStyle/>
          <a:p>
            <a:pPr rtl="0"/>
            <a:r>
              <a:rPr lang="lt-LT" sz="3600" dirty="0" smtClean="0"/>
              <a:t>            Šventė baigėsi, o draugystė tęsiasi...  </a:t>
            </a:r>
            <a:endParaRPr lang="lt-LT" sz="3600" dirty="0"/>
          </a:p>
        </p:txBody>
      </p:sp>
      <p:pic>
        <p:nvPicPr>
          <p:cNvPr id="5" name="Paveikslėlio vietos rezervavimo ženklas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625" b="10625"/>
          <a:stretch>
            <a:fillRect/>
          </a:stretch>
        </p:blipFill>
        <p:spPr>
          <a:xfrm>
            <a:off x="1110343" y="2134594"/>
            <a:ext cx="3259671" cy="4174766"/>
          </a:xfrm>
        </p:spPr>
      </p:pic>
      <p:pic>
        <p:nvPicPr>
          <p:cNvPr id="13" name="Paveikslėlio vietos rezervavimo ženklas 12"/>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6639" b="6639"/>
          <a:stretch>
            <a:fillRect/>
          </a:stretch>
        </p:blipFill>
        <p:spPr>
          <a:xfrm>
            <a:off x="7818812" y="2134594"/>
            <a:ext cx="3259671" cy="4174766"/>
          </a:xfrm>
        </p:spPr>
      </p:pic>
      <p:pic>
        <p:nvPicPr>
          <p:cNvPr id="12" name="Paveikslėlio vietos rezervavimo ženklas 1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305" b="1305"/>
          <a:stretch>
            <a:fillRect/>
          </a:stretch>
        </p:blipFill>
        <p:spPr>
          <a:xfrm>
            <a:off x="4370014" y="1747729"/>
            <a:ext cx="3448798" cy="4653071"/>
          </a:xfrm>
        </p:spPr>
      </p:pic>
    </p:spTree>
    <p:extLst>
      <p:ext uri="{BB962C8B-B14F-4D97-AF65-F5344CB8AC3E}">
        <p14:creationId xmlns:p14="http://schemas.microsoft.com/office/powerpoint/2010/main" val="307236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urinio vietos rezervavimo ženklas 7"/>
          <p:cNvPicPr>
            <a:picLocks noGrp="1" noChangeAspect="1"/>
          </p:cNvPicPr>
          <p:nvPr>
            <p:ph idx="1"/>
          </p:nvPr>
        </p:nvPicPr>
        <p:blipFill>
          <a:blip r:embed="rId2"/>
          <a:stretch>
            <a:fillRect/>
          </a:stretch>
        </p:blipFill>
        <p:spPr>
          <a:xfrm>
            <a:off x="3225514" y="2318766"/>
            <a:ext cx="5739384" cy="3287268"/>
          </a:xfrm>
          <a:prstGeom prst="rect">
            <a:avLst/>
          </a:prstGeom>
        </p:spPr>
      </p:pic>
    </p:spTree>
    <p:extLst>
      <p:ext uri="{BB962C8B-B14F-4D97-AF65-F5344CB8AC3E}">
        <p14:creationId xmlns:p14="http://schemas.microsoft.com/office/powerpoint/2010/main" val="10893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marL="0" indent="0">
              <a:buNone/>
            </a:pPr>
            <a:endParaRPr lang="lt-LT" dirty="0" smtClean="0"/>
          </a:p>
          <a:p>
            <a:pPr marL="0" indent="0">
              <a:buNone/>
            </a:pPr>
            <a:endParaRPr lang="lt-LT" dirty="0"/>
          </a:p>
          <a:p>
            <a:pPr marL="0" indent="0">
              <a:buNone/>
            </a:pPr>
            <a:r>
              <a:rPr lang="lt-LT" dirty="0" smtClean="0"/>
              <a:t>Vaikų gynimo diena baigėsi, vaikai išsiskirstė namo, tačiau projektas „Aš mažas vaikelis kaip pupų </a:t>
            </a:r>
            <a:r>
              <a:rPr lang="lt-LT" dirty="0" err="1" smtClean="0"/>
              <a:t>pėdelis</a:t>
            </a:r>
            <a:r>
              <a:rPr lang="lt-LT" dirty="0" smtClean="0"/>
              <a:t>“ tęsis visą vasarą. Ir kiekvieną savaitę jų laukia linksmos užduotys, staigmenos, o gal ir rimti ištvermės išbandymai. </a:t>
            </a:r>
          </a:p>
          <a:p>
            <a:pPr marL="0" indent="0">
              <a:buNone/>
            </a:pPr>
            <a:r>
              <a:rPr lang="lt-LT" dirty="0" smtClean="0"/>
              <a:t>Tolesnių aprašymų laukite po rugsėjo 1-osios. </a:t>
            </a:r>
            <a:endParaRPr lang="lt-LT" dirty="0"/>
          </a:p>
        </p:txBody>
      </p:sp>
    </p:spTree>
    <p:extLst>
      <p:ext uri="{BB962C8B-B14F-4D97-AF65-F5344CB8AC3E}">
        <p14:creationId xmlns:p14="http://schemas.microsoft.com/office/powerpoint/2010/main" val="190475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p:cNvSpPr>
            <a:spLocks noGrp="1"/>
          </p:cNvSpPr>
          <p:nvPr>
            <p:ph type="title"/>
          </p:nvPr>
        </p:nvSpPr>
        <p:spPr/>
        <p:txBody>
          <a:bodyPr>
            <a:normAutofit fontScale="90000"/>
          </a:bodyPr>
          <a:lstStyle/>
          <a:p>
            <a:r>
              <a:rPr lang="lt-LT" dirty="0" smtClean="0"/>
              <a:t>Birželio 1-osios rytą vaikus pasitiko linksmas darželis</a:t>
            </a:r>
            <a:endParaRPr lang="lt-LT" dirty="0"/>
          </a:p>
        </p:txBody>
      </p:sp>
      <p:pic>
        <p:nvPicPr>
          <p:cNvPr id="10" name="Paveikslėlio vietos rezervavimo ženklas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903" b="3903"/>
          <a:stretch>
            <a:fillRect/>
          </a:stretch>
        </p:blipFill>
        <p:spPr>
          <a:xfrm rot="10800000">
            <a:off x="1103313" y="2057400"/>
            <a:ext cx="4846637" cy="3351213"/>
          </a:xfrm>
        </p:spPr>
      </p:pic>
      <p:pic>
        <p:nvPicPr>
          <p:cNvPr id="11" name="Paveikslėlio vietos rezervavimo ženklas 10"/>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2887" r="22887"/>
          <a:stretch>
            <a:fillRect/>
          </a:stretch>
        </p:blipFill>
        <p:spPr>
          <a:xfrm rot="10800000">
            <a:off x="5613400" y="774700"/>
            <a:ext cx="2987675" cy="4132263"/>
          </a:xfrm>
        </p:spPr>
      </p:pic>
      <p:pic>
        <p:nvPicPr>
          <p:cNvPr id="12" name="Paveikslėlio vietos rezervavimo ženklas 11"/>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23752" r="23752"/>
          <a:stretch>
            <a:fillRect/>
          </a:stretch>
        </p:blipFill>
        <p:spPr>
          <a:xfrm rot="10800000">
            <a:off x="8443913" y="1804988"/>
            <a:ext cx="2647950" cy="3783012"/>
          </a:xfrm>
        </p:spPr>
      </p:pic>
      <p:sp>
        <p:nvSpPr>
          <p:cNvPr id="6" name="Teksto vietos rezervavimo ženklas 5"/>
          <p:cNvSpPr>
            <a:spLocks noGrp="1"/>
          </p:cNvSpPr>
          <p:nvPr>
            <p:ph type="body" sz="half" idx="2"/>
          </p:nvPr>
        </p:nvSpPr>
        <p:spPr/>
        <p:txBody>
          <a:bodyPr/>
          <a:lstStyle/>
          <a:p>
            <a:endParaRPr lang="lt-LT" dirty="0" smtClean="0"/>
          </a:p>
          <a:p>
            <a:endParaRPr lang="lt-LT" dirty="0"/>
          </a:p>
          <a:p>
            <a:r>
              <a:rPr lang="lt-LT" b="1" dirty="0" smtClean="0"/>
              <a:t>Vaikų piešiniuose – tai, kas svarbu vaikams</a:t>
            </a:r>
            <a:endParaRPr lang="lt-LT" b="1" dirty="0"/>
          </a:p>
        </p:txBody>
      </p:sp>
    </p:spTree>
    <p:extLst>
      <p:ext uri="{BB962C8B-B14F-4D97-AF65-F5344CB8AC3E}">
        <p14:creationId xmlns:p14="http://schemas.microsoft.com/office/powerpoint/2010/main" val="12856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urinio vietos rezervavimo ženklas 5"/>
          <p:cNvSpPr>
            <a:spLocks noGrp="1"/>
          </p:cNvSpPr>
          <p:nvPr>
            <p:ph idx="1"/>
          </p:nvPr>
        </p:nvSpPr>
        <p:spPr>
          <a:xfrm>
            <a:off x="1295400" y="1676400"/>
            <a:ext cx="9599614" cy="4541520"/>
          </a:xfrm>
        </p:spPr>
        <p:txBody>
          <a:bodyPr/>
          <a:lstStyle/>
          <a:p>
            <a:r>
              <a:rPr lang="lt-LT" dirty="0" smtClean="0"/>
              <a:t>2022 m. birželio 1 d. „startavo“ įstaigos projektas „Aš mažas vaikelis kaip pupų </a:t>
            </a:r>
            <a:r>
              <a:rPr lang="lt-LT" dirty="0" err="1" smtClean="0"/>
              <a:t>pėdelis</a:t>
            </a:r>
            <a:r>
              <a:rPr lang="lt-LT" dirty="0" smtClean="0"/>
              <a:t>“. Projektas apie tai ir tam, kad vaikai džiaugsmingai pajustų, kas jiems padeda išaugti iš mažo „pupų </a:t>
            </a:r>
            <a:r>
              <a:rPr lang="lt-LT" dirty="0" err="1" smtClean="0"/>
              <a:t>pėdelio</a:t>
            </a:r>
            <a:r>
              <a:rPr lang="lt-LT" dirty="0" smtClean="0"/>
              <a:t>“ ir tapti linksmu, dideliu, sveiku, stipriu  vaiku. O tokių gelbstinčių veiksnių yra daugybė: judėjimas, vanduo, saulė ir grynas oras, draugystė, muzika, ramus poilsis, skanus valgis, gera nuotaika,-  ir viskas kartu gamina augimo vitaminus, nuo kurių vaikai auga ne </a:t>
            </a:r>
            <a:r>
              <a:rPr lang="lt-LT" dirty="0" err="1" smtClean="0"/>
              <a:t>dienom</a:t>
            </a:r>
            <a:r>
              <a:rPr lang="lt-LT" dirty="0" smtClean="0"/>
              <a:t>, o </a:t>
            </a:r>
            <a:r>
              <a:rPr lang="lt-LT" dirty="0" err="1" smtClean="0"/>
              <a:t>valandom</a:t>
            </a:r>
            <a:r>
              <a:rPr lang="lt-LT" dirty="0" smtClean="0">
                <a:sym typeface="Wingdings" panose="05000000000000000000" pitchFamily="2" charset="2"/>
              </a:rPr>
              <a:t> Juk ne veltui per vasarą visi išauga savo pernykščius drabužėlius... </a:t>
            </a:r>
          </a:p>
          <a:p>
            <a:r>
              <a:rPr lang="lt-LT" dirty="0" smtClean="0"/>
              <a:t>Projekto atidarymo šventė prasidėjo koncertu </a:t>
            </a:r>
            <a:r>
              <a:rPr lang="lt-LT" dirty="0"/>
              <a:t>„O mes vaikai, o mes pasaulis</a:t>
            </a:r>
            <a:r>
              <a:rPr lang="lt-LT" dirty="0" smtClean="0"/>
              <a:t>“. Visiems darželio vaikams nuostabiausias dainas apie vaikystę, draugystę ir kitus gražius, svarbius dalykus dovanojo</a:t>
            </a:r>
            <a:r>
              <a:rPr lang="lt-LT" dirty="0" smtClean="0">
                <a:sym typeface="Wingdings" panose="05000000000000000000" pitchFamily="2" charset="2"/>
              </a:rPr>
              <a:t> priešmokyklinės „</a:t>
            </a:r>
            <a:r>
              <a:rPr lang="lt-LT" dirty="0" err="1" smtClean="0">
                <a:sym typeface="Wingdings" panose="05000000000000000000" pitchFamily="2" charset="2"/>
              </a:rPr>
              <a:t>Sraigiukų</a:t>
            </a:r>
            <a:r>
              <a:rPr lang="lt-LT" dirty="0" smtClean="0">
                <a:sym typeface="Wingdings" panose="05000000000000000000" pitchFamily="2" charset="2"/>
              </a:rPr>
              <a:t>“ ir „Nykštukų“  grupių vaikai ir jų tarpe – „Nykštukų“ grupės auklėtinė, Tarptautinės talentų lygos laureatė Gaudrė. </a:t>
            </a:r>
          </a:p>
          <a:p>
            <a:pPr marL="0" indent="0">
              <a:buNone/>
            </a:pPr>
            <a:endParaRPr lang="lt-LT" dirty="0"/>
          </a:p>
        </p:txBody>
      </p:sp>
    </p:spTree>
    <p:extLst>
      <p:ext uri="{BB962C8B-B14F-4D97-AF65-F5344CB8AC3E}">
        <p14:creationId xmlns:p14="http://schemas.microsoft.com/office/powerpoint/2010/main" val="16554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dirty="0" smtClean="0"/>
              <a:t>Koncertų salėje susirinko žiūrovai...</a:t>
            </a:r>
            <a:endParaRPr lang="lt-LT" dirty="0"/>
          </a:p>
        </p:txBody>
      </p:sp>
      <p:pic>
        <p:nvPicPr>
          <p:cNvPr id="4" name="Turinio vietos rezervavimo ženklas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691380"/>
            <a:ext cx="9599613" cy="4542039"/>
          </a:xfrm>
        </p:spPr>
      </p:pic>
    </p:spTree>
    <p:extLst>
      <p:ext uri="{BB962C8B-B14F-4D97-AF65-F5344CB8AC3E}">
        <p14:creationId xmlns:p14="http://schemas.microsoft.com/office/powerpoint/2010/main" val="235077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title"/>
          </p:nvPr>
        </p:nvSpPr>
        <p:spPr/>
        <p:txBody>
          <a:bodyPr/>
          <a:lstStyle/>
          <a:p>
            <a:r>
              <a:rPr lang="lt-LT" dirty="0" smtClean="0"/>
              <a:t>Koncerto akimirkos</a:t>
            </a:r>
            <a:endParaRPr lang="lt-LT" dirty="0"/>
          </a:p>
        </p:txBody>
      </p:sp>
      <p:pic>
        <p:nvPicPr>
          <p:cNvPr id="7" name="Paveikslėlio vietos rezervavimo ženklas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773" r="7773"/>
          <a:stretch>
            <a:fillRect/>
          </a:stretch>
        </p:blipFill>
        <p:spPr>
          <a:xfrm>
            <a:off x="964837" y="556623"/>
            <a:ext cx="7586963" cy="5052468"/>
          </a:xfrm>
        </p:spPr>
      </p:pic>
      <p:pic>
        <p:nvPicPr>
          <p:cNvPr id="8" name="Paveikslėlio vietos rezervavimo ženklas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983" r="7983"/>
          <a:stretch>
            <a:fillRect/>
          </a:stretch>
        </p:blipFill>
        <p:spPr>
          <a:xfrm>
            <a:off x="7426552" y="3486876"/>
            <a:ext cx="3929062" cy="2628900"/>
          </a:xfrm>
        </p:spPr>
      </p:pic>
    </p:spTree>
    <p:extLst>
      <p:ext uri="{BB962C8B-B14F-4D97-AF65-F5344CB8AC3E}">
        <p14:creationId xmlns:p14="http://schemas.microsoft.com/office/powerpoint/2010/main" val="19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avadinimas"/>
          <p:cNvSpPr>
            <a:spLocks noGrp="1"/>
          </p:cNvSpPr>
          <p:nvPr>
            <p:ph type="title"/>
          </p:nvPr>
        </p:nvSpPr>
        <p:spPr/>
        <p:txBody>
          <a:bodyPr rtlCol="0">
            <a:normAutofit/>
          </a:bodyPr>
          <a:lstStyle/>
          <a:p>
            <a:pPr rtl="0"/>
            <a:r>
              <a:rPr lang="lt-LT" sz="5400" dirty="0" smtClean="0"/>
              <a:t>          Koncerto  akimirkos  </a:t>
            </a:r>
            <a:endParaRPr lang="lt-LT" sz="5400" dirty="0"/>
          </a:p>
        </p:txBody>
      </p:sp>
      <p:pic>
        <p:nvPicPr>
          <p:cNvPr id="11" name="Paveikslėlio vietos rezervavimo ženklas 10"/>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219" b="1219"/>
          <a:stretch>
            <a:fillRect/>
          </a:stretch>
        </p:blipFill>
        <p:spPr>
          <a:xfrm>
            <a:off x="7720149" y="2090057"/>
            <a:ext cx="3300320" cy="4192520"/>
          </a:xfrm>
        </p:spPr>
      </p:pic>
      <p:pic>
        <p:nvPicPr>
          <p:cNvPr id="14" name="Paveikslėlio vietos rezervavimo ženklas 1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1121" r="21121"/>
          <a:stretch>
            <a:fillRect/>
          </a:stretch>
        </p:blipFill>
        <p:spPr>
          <a:xfrm>
            <a:off x="4310743" y="1802674"/>
            <a:ext cx="3550133" cy="4571999"/>
          </a:xfrm>
        </p:spPr>
      </p:pic>
      <p:pic>
        <p:nvPicPr>
          <p:cNvPr id="15" name="Paveikslėlio vietos rezervavimo ženklas 14"/>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659" b="659"/>
          <a:stretch>
            <a:fillRect/>
          </a:stretch>
        </p:blipFill>
        <p:spPr>
          <a:xfrm>
            <a:off x="1151150" y="2181497"/>
            <a:ext cx="3251033" cy="4101080"/>
          </a:xfrm>
        </p:spPr>
      </p:pic>
    </p:spTree>
    <p:extLst>
      <p:ext uri="{BB962C8B-B14F-4D97-AF65-F5344CB8AC3E}">
        <p14:creationId xmlns:p14="http://schemas.microsoft.com/office/powerpoint/2010/main" val="80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dirty="0"/>
              <a:t>V</a:t>
            </a:r>
            <a:r>
              <a:rPr lang="lt-LT" dirty="0" smtClean="0"/>
              <a:t>AIKŲ GYNIMO   </a:t>
            </a:r>
            <a:br>
              <a:rPr lang="lt-LT" dirty="0" smtClean="0"/>
            </a:br>
            <a:r>
              <a:rPr lang="lt-LT" dirty="0" smtClean="0"/>
              <a:t>        DIENA</a:t>
            </a:r>
            <a:endParaRPr lang="lt-LT" dirty="0"/>
          </a:p>
        </p:txBody>
      </p:sp>
      <p:pic>
        <p:nvPicPr>
          <p:cNvPr id="16" name="Paveikslėlio vietos rezervavimo ženklas 1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882" b="5882"/>
          <a:stretch>
            <a:fillRect/>
          </a:stretch>
        </p:blipFill>
        <p:spPr>
          <a:xfrm>
            <a:off x="1175656" y="1200530"/>
            <a:ext cx="6288758" cy="4220556"/>
          </a:xfrm>
        </p:spPr>
      </p:pic>
      <p:sp>
        <p:nvSpPr>
          <p:cNvPr id="17" name="Teksto vietos rezervavimo ženklas 16"/>
          <p:cNvSpPr>
            <a:spLocks noGrp="1"/>
          </p:cNvSpPr>
          <p:nvPr>
            <p:ph type="body" sz="half" idx="2"/>
          </p:nvPr>
        </p:nvSpPr>
        <p:spPr/>
        <p:txBody>
          <a:bodyPr/>
          <a:lstStyle/>
          <a:p>
            <a:endParaRPr lang="lt-LT" dirty="0" smtClean="0"/>
          </a:p>
          <a:p>
            <a:endParaRPr lang="lt-LT" dirty="0"/>
          </a:p>
          <a:p>
            <a:endParaRPr lang="lt-LT" dirty="0"/>
          </a:p>
        </p:txBody>
      </p:sp>
    </p:spTree>
    <p:extLst>
      <p:ext uri="{BB962C8B-B14F-4D97-AF65-F5344CB8AC3E}">
        <p14:creationId xmlns:p14="http://schemas.microsoft.com/office/powerpoint/2010/main" val="32280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pavadinimas"/>
          <p:cNvSpPr>
            <a:spLocks noGrp="1"/>
          </p:cNvSpPr>
          <p:nvPr>
            <p:ph type="title"/>
          </p:nvPr>
        </p:nvSpPr>
        <p:spPr/>
        <p:txBody>
          <a:bodyPr rtlCol="0">
            <a:normAutofit/>
          </a:bodyPr>
          <a:lstStyle/>
          <a:p>
            <a:pPr rtl="0"/>
            <a:r>
              <a:rPr lang="lt-LT" dirty="0" smtClean="0"/>
              <a:t>              Šiandieną dvi lopšelio grupės susijungė į vieną.</a:t>
            </a:r>
            <a:br>
              <a:rPr lang="lt-LT" dirty="0" smtClean="0"/>
            </a:br>
            <a:r>
              <a:rPr lang="lt-LT" dirty="0"/>
              <a:t> </a:t>
            </a:r>
            <a:r>
              <a:rPr lang="lt-LT" dirty="0" smtClean="0"/>
              <a:t>                            Kaip smagu kartu švęsti.</a:t>
            </a:r>
            <a:endParaRPr lang="lt-LT" dirty="0"/>
          </a:p>
        </p:txBody>
      </p:sp>
      <p:pic>
        <p:nvPicPr>
          <p:cNvPr id="5" name="Paveikslėlio vietos rezervavimo ženklas 4"/>
          <p:cNvPicPr>
            <a:picLocks noGrp="1" noChangeAspect="1"/>
          </p:cNvPicPr>
          <p:nvPr>
            <p:ph type="pic" idx="1"/>
          </p:nvPr>
        </p:nvPicPr>
        <p:blipFill>
          <a:blip r:embed="rId3">
            <a:extLst>
              <a:ext uri="{28A0092B-C50C-407E-A947-70E740481C1C}">
                <a14:useLocalDpi xmlns:a14="http://schemas.microsoft.com/office/drawing/2010/main" val="0"/>
              </a:ext>
            </a:extLst>
          </a:blip>
          <a:srcRect t="27532" b="27532"/>
          <a:stretch>
            <a:fillRect/>
          </a:stretch>
        </p:blipFill>
        <p:spPr>
          <a:xfrm>
            <a:off x="1293812" y="1881364"/>
            <a:ext cx="9547705" cy="3171471"/>
          </a:xfrm>
        </p:spPr>
      </p:pic>
    </p:spTree>
    <p:extLst>
      <p:ext uri="{BB962C8B-B14F-4D97-AF65-F5344CB8AC3E}">
        <p14:creationId xmlns:p14="http://schemas.microsoft.com/office/powerpoint/2010/main" val="36932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avadinimas"/>
          <p:cNvSpPr>
            <a:spLocks noGrp="1"/>
          </p:cNvSpPr>
          <p:nvPr>
            <p:ph type="title"/>
          </p:nvPr>
        </p:nvSpPr>
        <p:spPr/>
        <p:txBody>
          <a:bodyPr rtlCol="0"/>
          <a:lstStyle/>
          <a:p>
            <a:pPr rtl="0"/>
            <a:r>
              <a:rPr lang="lt-LT" dirty="0" smtClean="0"/>
              <a:t>Žaidimas su kamuoliukais        „Sukasi draugų ratukas“</a:t>
            </a:r>
            <a:endParaRPr lang="lt-LT" dirty="0"/>
          </a:p>
        </p:txBody>
      </p:sp>
      <p:sp>
        <p:nvSpPr>
          <p:cNvPr id="13" name="12 teksto vietos rezervavimo ženklas"/>
          <p:cNvSpPr>
            <a:spLocks noGrp="1"/>
          </p:cNvSpPr>
          <p:nvPr>
            <p:ph type="body" sz="half" idx="2"/>
          </p:nvPr>
        </p:nvSpPr>
        <p:spPr/>
        <p:txBody>
          <a:bodyPr rtlCol="0">
            <a:normAutofit/>
          </a:bodyPr>
          <a:lstStyle/>
          <a:p>
            <a:pPr rtl="0"/>
            <a:r>
              <a:rPr lang="lt-LT" sz="1800" dirty="0" smtClean="0"/>
              <a:t>Sukasi ratelis, </a:t>
            </a:r>
          </a:p>
          <a:p>
            <a:pPr rtl="0"/>
            <a:r>
              <a:rPr lang="lt-LT" sz="1800" dirty="0" smtClean="0"/>
              <a:t>Sukasi pasaulis,</a:t>
            </a:r>
          </a:p>
          <a:p>
            <a:pPr rtl="0"/>
            <a:r>
              <a:rPr lang="lt-LT" sz="1800" dirty="0" smtClean="0"/>
              <a:t>Suktis su draugais smagu,</a:t>
            </a:r>
          </a:p>
          <a:p>
            <a:pPr rtl="0"/>
            <a:r>
              <a:rPr lang="lt-LT" sz="1800" dirty="0" smtClean="0"/>
              <a:t>Skriskime visi kartu.</a:t>
            </a:r>
            <a:endParaRPr lang="lt-LT" sz="1800" dirty="0"/>
          </a:p>
        </p:txBody>
      </p:sp>
      <p:pic>
        <p:nvPicPr>
          <p:cNvPr id="3" name="Paveikslėlio vietos rezervavimo ženklas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4071" b="24071"/>
          <a:stretch>
            <a:fillRect/>
          </a:stretch>
        </p:blipFill>
        <p:spPr>
          <a:xfrm>
            <a:off x="1005841" y="1920240"/>
            <a:ext cx="4944004" cy="3668065"/>
          </a:xfrm>
        </p:spPr>
      </p:pic>
      <p:pic>
        <p:nvPicPr>
          <p:cNvPr id="11" name="Paveikslėlio vietos rezervavimo ženklas 10"/>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799" r="1799"/>
          <a:stretch>
            <a:fillRect/>
          </a:stretch>
        </p:blipFill>
        <p:spPr>
          <a:xfrm>
            <a:off x="5436332" y="706793"/>
            <a:ext cx="3245148" cy="4322407"/>
          </a:xfrm>
        </p:spPr>
      </p:pic>
      <p:pic>
        <p:nvPicPr>
          <p:cNvPr id="15" name="Paveikslėlio vietos rezervavimo ženklas 14"/>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3336" r="3336"/>
          <a:stretch>
            <a:fillRect/>
          </a:stretch>
        </p:blipFill>
        <p:spPr>
          <a:xfrm>
            <a:off x="8378834" y="1683024"/>
            <a:ext cx="2855223" cy="4022874"/>
          </a:xfrm>
        </p:spPr>
      </p:pic>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Šeimos nuotraukų albumas 16 x 9">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895303_TF03488835_TF03488835" id="{9C714F38-8239-4BEA-949C-413EBC804767}" vid="{6E06D818-2745-4BD9-9EC1-E59EE60B8EFC}"/>
    </a:ext>
  </a:extLst>
</a:theme>
</file>

<file path=ppt/theme/theme2.xml><?xml version="1.0" encoding="utf-8"?>
<a:theme xmlns:a="http://schemas.openxmlformats.org/drawingml/2006/main" name="„Office“ tema">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Šeimos nuotraukų albumas (gamtos vaizdas su žaliais lapais)</Template>
  <TotalTime>390</TotalTime>
  <Words>723</Words>
  <Application>Microsoft Office PowerPoint</Application>
  <PresentationFormat>Plačiaekranė</PresentationFormat>
  <Paragraphs>65</Paragraphs>
  <Slides>19</Slides>
  <Notes>12</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19</vt:i4>
      </vt:variant>
    </vt:vector>
  </HeadingPairs>
  <TitlesOfParts>
    <vt:vector size="23" baseType="lpstr">
      <vt:lpstr>Arial</vt:lpstr>
      <vt:lpstr>Cambria</vt:lpstr>
      <vt:lpstr>Wingdings</vt:lpstr>
      <vt:lpstr>Šeimos nuotraukų albumas 16 x 9</vt:lpstr>
      <vt:lpstr>Vasaros projektas „Aš mažas vaikelis kaip pupų pėdelis“</vt:lpstr>
      <vt:lpstr>Birželio 1-osios rytą vaikus pasitiko linksmas darželis</vt:lpstr>
      <vt:lpstr>„PowerPoint“ pateiktis</vt:lpstr>
      <vt:lpstr>Koncertų salėje susirinko žiūrovai...</vt:lpstr>
      <vt:lpstr>Koncerto akimirkos</vt:lpstr>
      <vt:lpstr>          Koncerto  akimirkos  </vt:lpstr>
      <vt:lpstr>VAIKŲ GYNIMO            DIENA</vt:lpstr>
      <vt:lpstr>              Šiandieną dvi lopšelio grupės susijungė į vieną.                              Kaip smagu kartu švęsti.</vt:lpstr>
      <vt:lpstr>Žaidimas su kamuoliukais        „Sukasi draugų ratukas“</vt:lpstr>
      <vt:lpstr>„Muilo burbulai“</vt:lpstr>
      <vt:lpstr>           Smagios akimirkos</vt:lpstr>
      <vt:lpstr>„PowerPoint“ pateiktis</vt:lpstr>
      <vt:lpstr>          Sportinės užduotys</vt:lpstr>
      <vt:lpstr> Smagu sportuoti drauge ir šypsenos spindi visų veiduose.    </vt:lpstr>
      <vt:lpstr>Pasportavus ir nusiplovus rankytes užkąsti įvairių vaisių gryname ore labai smagu, skanu. Už šią malonią akimirką dėkojame tėveliams.</vt:lpstr>
      <vt:lpstr>      </vt:lpstr>
      <vt:lpstr>            Šventė baigėsi, o draugystė tęsiasi...  </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Paveikslėlio su antrašte maketas</dc:title>
  <dc:creator>Molinukas</dc:creator>
  <cp:lastModifiedBy>Molinukas</cp:lastModifiedBy>
  <cp:revision>40</cp:revision>
  <dcterms:created xsi:type="dcterms:W3CDTF">2022-06-02T11:02:59Z</dcterms:created>
  <dcterms:modified xsi:type="dcterms:W3CDTF">2022-07-22T13:33:07Z</dcterms:modified>
</cp:coreProperties>
</file>